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60" r:id="rId4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8878B9-4687-486B-8E62-DF0F4B1BD0BF}" type="doc">
      <dgm:prSet loTypeId="urn:microsoft.com/office/officeart/2005/8/layout/lProcess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BE"/>
        </a:p>
      </dgm:t>
    </dgm:pt>
    <dgm:pt modelId="{41B9E00A-E558-4EFD-ACD5-D4DA59E16BA1}">
      <dgm:prSet/>
      <dgm:spPr/>
      <dgm:t>
        <a:bodyPr/>
        <a:lstStyle/>
        <a:p>
          <a:r>
            <a:rPr lang="nl-BE" dirty="0"/>
            <a:t>A</a:t>
          </a:r>
          <a:br>
            <a:rPr lang="nl-BE" dirty="0"/>
          </a:br>
          <a:r>
            <a:rPr lang="nl-BE" dirty="0"/>
            <a:t>Verwoesting van Jeruzalem (1:1-22)</a:t>
          </a:r>
        </a:p>
      </dgm:t>
    </dgm:pt>
    <dgm:pt modelId="{D7CE565E-1369-4442-AFA7-D5B92064B0A0}" type="parTrans" cxnId="{9C642636-9D93-4DD7-B41A-10A4E3749921}">
      <dgm:prSet/>
      <dgm:spPr/>
      <dgm:t>
        <a:bodyPr/>
        <a:lstStyle/>
        <a:p>
          <a:endParaRPr lang="nl-BE"/>
        </a:p>
      </dgm:t>
    </dgm:pt>
    <dgm:pt modelId="{7965549F-5353-4767-A6FD-23A39A04D170}" type="sibTrans" cxnId="{9C642636-9D93-4DD7-B41A-10A4E3749921}">
      <dgm:prSet/>
      <dgm:spPr/>
      <dgm:t>
        <a:bodyPr/>
        <a:lstStyle/>
        <a:p>
          <a:endParaRPr lang="nl-BE"/>
        </a:p>
      </dgm:t>
    </dgm:pt>
    <dgm:pt modelId="{FC90963F-7F8B-4F20-A7F2-BCD4CF558B9B}">
      <dgm:prSet/>
      <dgm:spPr/>
      <dgm:t>
        <a:bodyPr/>
        <a:lstStyle/>
        <a:p>
          <a:r>
            <a:rPr lang="nl-BE" dirty="0"/>
            <a:t>B</a:t>
          </a:r>
          <a:br>
            <a:rPr lang="nl-BE" dirty="0"/>
          </a:br>
          <a:r>
            <a:rPr lang="nl-BE" dirty="0"/>
            <a:t>God: Oordeel over Jeruzalem (2:1-22)</a:t>
          </a:r>
        </a:p>
      </dgm:t>
    </dgm:pt>
    <dgm:pt modelId="{1CAB6F5A-0717-4D76-A8DE-95AF317BF1DF}" type="parTrans" cxnId="{93D9A881-86C1-44C1-9A37-F173AD0F770F}">
      <dgm:prSet/>
      <dgm:spPr/>
      <dgm:t>
        <a:bodyPr/>
        <a:lstStyle/>
        <a:p>
          <a:endParaRPr lang="nl-BE"/>
        </a:p>
      </dgm:t>
    </dgm:pt>
    <dgm:pt modelId="{9B8B6837-DCC2-47F8-911F-4742152D5DE8}" type="sibTrans" cxnId="{93D9A881-86C1-44C1-9A37-F173AD0F770F}">
      <dgm:prSet/>
      <dgm:spPr/>
      <dgm:t>
        <a:bodyPr/>
        <a:lstStyle/>
        <a:p>
          <a:endParaRPr lang="nl-BE"/>
        </a:p>
      </dgm:t>
    </dgm:pt>
    <dgm:pt modelId="{5E02DFC8-106A-45EA-A428-8A5EC72278B2}">
      <dgm:prSet/>
      <dgm:spPr/>
      <dgm:t>
        <a:bodyPr/>
        <a:lstStyle/>
        <a:p>
          <a:r>
            <a:rPr lang="nl-BE" dirty="0"/>
            <a:t>X</a:t>
          </a:r>
          <a:br>
            <a:rPr lang="nl-BE" dirty="0"/>
          </a:br>
          <a:r>
            <a:rPr lang="nl-BE" dirty="0"/>
            <a:t>Reactie</a:t>
          </a:r>
          <a:br>
            <a:rPr lang="nl-BE" dirty="0"/>
          </a:br>
          <a:r>
            <a:rPr lang="nl-BE" dirty="0"/>
            <a:t>Jeremia</a:t>
          </a:r>
          <a:br>
            <a:rPr lang="nl-BE" dirty="0"/>
          </a:br>
          <a:r>
            <a:rPr lang="nl-BE" dirty="0"/>
            <a:t>(3:1-66)</a:t>
          </a:r>
        </a:p>
      </dgm:t>
    </dgm:pt>
    <dgm:pt modelId="{C72CF4AB-AA70-4DE9-8001-B04C37BE5B5E}" type="parTrans" cxnId="{1CC9660F-FF75-432F-BAB0-C78F3F648CBB}">
      <dgm:prSet/>
      <dgm:spPr/>
      <dgm:t>
        <a:bodyPr/>
        <a:lstStyle/>
        <a:p>
          <a:endParaRPr lang="nl-BE"/>
        </a:p>
      </dgm:t>
    </dgm:pt>
    <dgm:pt modelId="{A926F220-D93B-4922-AAB2-033D305B7721}" type="sibTrans" cxnId="{1CC9660F-FF75-432F-BAB0-C78F3F648CBB}">
      <dgm:prSet/>
      <dgm:spPr/>
      <dgm:t>
        <a:bodyPr/>
        <a:lstStyle/>
        <a:p>
          <a:endParaRPr lang="nl-BE"/>
        </a:p>
      </dgm:t>
    </dgm:pt>
    <dgm:pt modelId="{115767AE-179E-4E96-8FAF-F6433C7076B3}">
      <dgm:prSet/>
      <dgm:spPr/>
      <dgm:t>
        <a:bodyPr/>
        <a:lstStyle/>
        <a:p>
          <a:r>
            <a:rPr lang="nl-BE" dirty="0"/>
            <a:t>B’</a:t>
          </a:r>
          <a:br>
            <a:rPr lang="nl-BE" dirty="0"/>
          </a:br>
          <a:r>
            <a:rPr lang="nl-BE" dirty="0"/>
            <a:t>God: Toorn over het volk</a:t>
          </a:r>
          <a:br>
            <a:rPr lang="nl-BE" dirty="0"/>
          </a:br>
          <a:r>
            <a:rPr lang="nl-BE" dirty="0"/>
            <a:t>(4:1-22)</a:t>
          </a:r>
        </a:p>
      </dgm:t>
    </dgm:pt>
    <dgm:pt modelId="{CA5C8FA5-AA0E-4E1C-97B7-CF06DEAB83C1}" type="parTrans" cxnId="{1F5F8EDD-01B5-42F0-9247-64A9308A52C5}">
      <dgm:prSet/>
      <dgm:spPr/>
      <dgm:t>
        <a:bodyPr/>
        <a:lstStyle/>
        <a:p>
          <a:endParaRPr lang="nl-BE"/>
        </a:p>
      </dgm:t>
    </dgm:pt>
    <dgm:pt modelId="{8B5162A5-3535-4402-AA2B-B8EF2EE92D2A}" type="sibTrans" cxnId="{1F5F8EDD-01B5-42F0-9247-64A9308A52C5}">
      <dgm:prSet/>
      <dgm:spPr/>
      <dgm:t>
        <a:bodyPr/>
        <a:lstStyle/>
        <a:p>
          <a:endParaRPr lang="nl-BE"/>
        </a:p>
      </dgm:t>
    </dgm:pt>
    <dgm:pt modelId="{C32B9DAB-6732-4926-B12D-6577B2026371}">
      <dgm:prSet/>
      <dgm:spPr/>
      <dgm:t>
        <a:bodyPr/>
        <a:lstStyle/>
        <a:p>
          <a:r>
            <a:rPr lang="nl-BE" dirty="0"/>
            <a:t>A’</a:t>
          </a:r>
          <a:br>
            <a:rPr lang="nl-BE" dirty="0"/>
          </a:br>
          <a:r>
            <a:rPr lang="nl-BE" dirty="0"/>
            <a:t>Reactie rechtvaardigen (5:1-22)</a:t>
          </a:r>
        </a:p>
      </dgm:t>
    </dgm:pt>
    <dgm:pt modelId="{32E089EC-CC28-440C-A00B-91A9A5FEEA35}" type="parTrans" cxnId="{C6551053-6DEF-4ED1-B147-43934462F02C}">
      <dgm:prSet/>
      <dgm:spPr/>
      <dgm:t>
        <a:bodyPr/>
        <a:lstStyle/>
        <a:p>
          <a:endParaRPr lang="nl-BE"/>
        </a:p>
      </dgm:t>
    </dgm:pt>
    <dgm:pt modelId="{6491AD04-202F-4312-BD99-7AFE047811B5}" type="sibTrans" cxnId="{C6551053-6DEF-4ED1-B147-43934462F02C}">
      <dgm:prSet/>
      <dgm:spPr/>
      <dgm:t>
        <a:bodyPr/>
        <a:lstStyle/>
        <a:p>
          <a:endParaRPr lang="nl-BE"/>
        </a:p>
      </dgm:t>
    </dgm:pt>
    <dgm:pt modelId="{4B69513E-2950-4827-B86E-26E92D3DF08D}">
      <dgm:prSet/>
      <dgm:spPr/>
      <dgm:t>
        <a:bodyPr/>
        <a:lstStyle/>
        <a:p>
          <a:r>
            <a:rPr lang="nl-BE" dirty="0"/>
            <a:t>Droefheid over Jeruzalem (1:1-11)</a:t>
          </a:r>
        </a:p>
      </dgm:t>
    </dgm:pt>
    <dgm:pt modelId="{C24B60F9-AF55-459E-814A-5952842B5884}" type="parTrans" cxnId="{5489A67A-D631-49B1-BB41-666F5ED91E8B}">
      <dgm:prSet/>
      <dgm:spPr/>
      <dgm:t>
        <a:bodyPr/>
        <a:lstStyle/>
        <a:p>
          <a:endParaRPr lang="nl-BE"/>
        </a:p>
      </dgm:t>
    </dgm:pt>
    <dgm:pt modelId="{76E1F52A-B764-43DC-B4EE-762A2AD4DCD3}" type="sibTrans" cxnId="{5489A67A-D631-49B1-BB41-666F5ED91E8B}">
      <dgm:prSet/>
      <dgm:spPr/>
      <dgm:t>
        <a:bodyPr/>
        <a:lstStyle/>
        <a:p>
          <a:endParaRPr lang="nl-BE"/>
        </a:p>
      </dgm:t>
    </dgm:pt>
    <dgm:pt modelId="{ACDA15DD-3802-4F15-9132-A8B7890DFFFF}">
      <dgm:prSet/>
      <dgm:spPr/>
      <dgm:t>
        <a:bodyPr/>
        <a:lstStyle/>
        <a:p>
          <a:r>
            <a:rPr lang="nl-BE" dirty="0"/>
            <a:t>Gebed om ontferming (1:12-22)</a:t>
          </a:r>
        </a:p>
      </dgm:t>
    </dgm:pt>
    <dgm:pt modelId="{AA9D1AC3-7262-41B1-A665-CD7788B77B8B}" type="parTrans" cxnId="{6BC44BE7-EB0F-47E2-AEAE-6A6D0B690CBD}">
      <dgm:prSet/>
      <dgm:spPr/>
      <dgm:t>
        <a:bodyPr/>
        <a:lstStyle/>
        <a:p>
          <a:endParaRPr lang="nl-BE"/>
        </a:p>
      </dgm:t>
    </dgm:pt>
    <dgm:pt modelId="{575006BB-5709-4BE3-BAFB-832BE5E046F0}" type="sibTrans" cxnId="{6BC44BE7-EB0F-47E2-AEAE-6A6D0B690CBD}">
      <dgm:prSet/>
      <dgm:spPr/>
      <dgm:t>
        <a:bodyPr/>
        <a:lstStyle/>
        <a:p>
          <a:endParaRPr lang="nl-BE"/>
        </a:p>
      </dgm:t>
    </dgm:pt>
    <dgm:pt modelId="{3CD1E59F-7333-41F2-87DE-863B1D4BBDDB}">
      <dgm:prSet/>
      <dgm:spPr/>
      <dgm:t>
        <a:bodyPr/>
        <a:lstStyle/>
        <a:p>
          <a:r>
            <a:rPr lang="nl-BE" dirty="0"/>
            <a:t>Gods toorn (2:1-10)</a:t>
          </a:r>
        </a:p>
      </dgm:t>
    </dgm:pt>
    <dgm:pt modelId="{128FB538-C3A2-4837-8CC4-2FA96E3314C3}" type="parTrans" cxnId="{DF81DC2F-27B6-4119-9747-D6DF2429A0FA}">
      <dgm:prSet/>
      <dgm:spPr/>
      <dgm:t>
        <a:bodyPr/>
        <a:lstStyle/>
        <a:p>
          <a:endParaRPr lang="nl-BE"/>
        </a:p>
      </dgm:t>
    </dgm:pt>
    <dgm:pt modelId="{2101EE53-01D1-4D50-81F6-938D8D40F657}" type="sibTrans" cxnId="{DF81DC2F-27B6-4119-9747-D6DF2429A0FA}">
      <dgm:prSet/>
      <dgm:spPr/>
      <dgm:t>
        <a:bodyPr/>
        <a:lstStyle/>
        <a:p>
          <a:endParaRPr lang="nl-BE"/>
        </a:p>
      </dgm:t>
    </dgm:pt>
    <dgm:pt modelId="{0D3C53E7-4A18-4C87-98D8-FA930C15B335}">
      <dgm:prSet/>
      <dgm:spPr/>
      <dgm:t>
        <a:bodyPr/>
        <a:lstStyle/>
        <a:p>
          <a:r>
            <a:rPr lang="nl-BE" dirty="0"/>
            <a:t>Jeremia’s droefheid (2:11-19)</a:t>
          </a:r>
        </a:p>
      </dgm:t>
    </dgm:pt>
    <dgm:pt modelId="{D7D81F66-614E-45FB-BDD2-2957434146D4}" type="parTrans" cxnId="{A87E9454-B1EE-457F-8E0E-5E66F481209B}">
      <dgm:prSet/>
      <dgm:spPr/>
      <dgm:t>
        <a:bodyPr/>
        <a:lstStyle/>
        <a:p>
          <a:endParaRPr lang="nl-BE"/>
        </a:p>
      </dgm:t>
    </dgm:pt>
    <dgm:pt modelId="{CA42BF49-746A-4DF5-A52E-CE97C46A41DA}" type="sibTrans" cxnId="{A87E9454-B1EE-457F-8E0E-5E66F481209B}">
      <dgm:prSet/>
      <dgm:spPr/>
      <dgm:t>
        <a:bodyPr/>
        <a:lstStyle/>
        <a:p>
          <a:endParaRPr lang="nl-BE"/>
        </a:p>
      </dgm:t>
    </dgm:pt>
    <dgm:pt modelId="{F2C1856D-751C-4307-9ACA-02F6EDE48722}">
      <dgm:prSet/>
      <dgm:spPr/>
      <dgm:t>
        <a:bodyPr/>
        <a:lstStyle/>
        <a:p>
          <a:r>
            <a:rPr lang="nl-BE"/>
            <a:t>Jeremia’s gebed</a:t>
          </a:r>
          <a:br>
            <a:rPr lang="nl-BE"/>
          </a:br>
          <a:r>
            <a:rPr lang="nl-BE"/>
            <a:t>(2:20-22</a:t>
          </a:r>
          <a:r>
            <a:rPr lang="nl-BE" dirty="0"/>
            <a:t>)</a:t>
          </a:r>
        </a:p>
      </dgm:t>
    </dgm:pt>
    <dgm:pt modelId="{580221AD-0938-485D-8363-9AF21FA5874B}" type="parTrans" cxnId="{680B8D3F-EEDC-45C4-9C97-7F641D913822}">
      <dgm:prSet/>
      <dgm:spPr/>
      <dgm:t>
        <a:bodyPr/>
        <a:lstStyle/>
        <a:p>
          <a:endParaRPr lang="nl-BE"/>
        </a:p>
      </dgm:t>
    </dgm:pt>
    <dgm:pt modelId="{6EBF9287-F041-484C-BCB2-601395216E28}" type="sibTrans" cxnId="{680B8D3F-EEDC-45C4-9C97-7F641D913822}">
      <dgm:prSet/>
      <dgm:spPr/>
      <dgm:t>
        <a:bodyPr/>
        <a:lstStyle/>
        <a:p>
          <a:endParaRPr lang="nl-BE"/>
        </a:p>
      </dgm:t>
    </dgm:pt>
    <dgm:pt modelId="{1EEA8D33-A03F-4BA2-B1E2-C4C78148FDB2}">
      <dgm:prSet/>
      <dgm:spPr/>
      <dgm:t>
        <a:bodyPr/>
        <a:lstStyle/>
        <a:p>
          <a:r>
            <a:rPr lang="nl-BE" dirty="0"/>
            <a:t>Jeremia’s lijden</a:t>
          </a:r>
          <a:br>
            <a:rPr lang="nl-BE" dirty="0"/>
          </a:br>
          <a:r>
            <a:rPr lang="nl-BE" dirty="0"/>
            <a:t>(3:1-18)</a:t>
          </a:r>
        </a:p>
      </dgm:t>
    </dgm:pt>
    <dgm:pt modelId="{362937C6-5BAE-422F-8542-BB246267A7FF}" type="parTrans" cxnId="{D1F8B9AC-FB33-4E2F-8021-DE7536AE4D38}">
      <dgm:prSet/>
      <dgm:spPr/>
      <dgm:t>
        <a:bodyPr/>
        <a:lstStyle/>
        <a:p>
          <a:endParaRPr lang="nl-BE"/>
        </a:p>
      </dgm:t>
    </dgm:pt>
    <dgm:pt modelId="{6BC6A0BA-7CB8-4827-87D0-27F28B8E4A82}" type="sibTrans" cxnId="{D1F8B9AC-FB33-4E2F-8021-DE7536AE4D38}">
      <dgm:prSet/>
      <dgm:spPr/>
      <dgm:t>
        <a:bodyPr/>
        <a:lstStyle/>
        <a:p>
          <a:endParaRPr lang="nl-BE"/>
        </a:p>
      </dgm:t>
    </dgm:pt>
    <dgm:pt modelId="{20326E27-A118-4445-A31C-49C0D9B7FBFF}">
      <dgm:prSet/>
      <dgm:spPr/>
      <dgm:t>
        <a:bodyPr/>
        <a:lstStyle/>
        <a:p>
          <a:r>
            <a:rPr lang="nl-BE" dirty="0"/>
            <a:t>Jeremia’s hoop</a:t>
          </a:r>
          <a:br>
            <a:rPr lang="nl-BE" dirty="0"/>
          </a:br>
          <a:r>
            <a:rPr lang="nl-BE" dirty="0"/>
            <a:t>(3:19-40)</a:t>
          </a:r>
        </a:p>
      </dgm:t>
    </dgm:pt>
    <dgm:pt modelId="{2B274216-A48D-49B1-90DF-8309098A91AA}" type="parTrans" cxnId="{166C4B49-2CE6-4FEB-B113-3B74F872979E}">
      <dgm:prSet/>
      <dgm:spPr/>
      <dgm:t>
        <a:bodyPr/>
        <a:lstStyle/>
        <a:p>
          <a:endParaRPr lang="nl-BE"/>
        </a:p>
      </dgm:t>
    </dgm:pt>
    <dgm:pt modelId="{36BCE394-1535-4216-A5DC-237ED1336E05}" type="sibTrans" cxnId="{166C4B49-2CE6-4FEB-B113-3B74F872979E}">
      <dgm:prSet/>
      <dgm:spPr/>
      <dgm:t>
        <a:bodyPr/>
        <a:lstStyle/>
        <a:p>
          <a:endParaRPr lang="nl-BE"/>
        </a:p>
      </dgm:t>
    </dgm:pt>
    <dgm:pt modelId="{8ADE8B89-13C4-41E2-B3F2-9EAAD5FC2A9D}">
      <dgm:prSet/>
      <dgm:spPr/>
      <dgm:t>
        <a:bodyPr/>
        <a:lstStyle/>
        <a:p>
          <a:r>
            <a:rPr lang="nl-BE" dirty="0"/>
            <a:t>Jeremia’s gebed</a:t>
          </a:r>
          <a:br>
            <a:rPr lang="nl-BE" dirty="0"/>
          </a:br>
          <a:r>
            <a:rPr lang="nl-BE" dirty="0"/>
            <a:t>(3:41-66)</a:t>
          </a:r>
        </a:p>
      </dgm:t>
    </dgm:pt>
    <dgm:pt modelId="{F264306E-6920-4B3D-B3E4-47C5B97473DA}" type="parTrans" cxnId="{52B93743-E440-4F5D-B47F-8E6F7E35A93E}">
      <dgm:prSet/>
      <dgm:spPr/>
      <dgm:t>
        <a:bodyPr/>
        <a:lstStyle/>
        <a:p>
          <a:endParaRPr lang="nl-BE"/>
        </a:p>
      </dgm:t>
    </dgm:pt>
    <dgm:pt modelId="{14990C85-BC9A-461F-B7C2-4DA4BDE931FC}" type="sibTrans" cxnId="{52B93743-E440-4F5D-B47F-8E6F7E35A93E}">
      <dgm:prSet/>
      <dgm:spPr/>
      <dgm:t>
        <a:bodyPr/>
        <a:lstStyle/>
        <a:p>
          <a:endParaRPr lang="nl-BE"/>
        </a:p>
      </dgm:t>
    </dgm:pt>
    <dgm:pt modelId="{D409278D-EA82-43E9-8F19-48E0AE12E35C}">
      <dgm:prSet/>
      <dgm:spPr/>
      <dgm:t>
        <a:bodyPr/>
        <a:lstStyle/>
        <a:p>
          <a:r>
            <a:rPr lang="nl-BE" dirty="0"/>
            <a:t>Voor en na de verovering (4:1-11)</a:t>
          </a:r>
        </a:p>
      </dgm:t>
    </dgm:pt>
    <dgm:pt modelId="{F0693935-61F8-433E-9A92-A054F781A81F}" type="parTrans" cxnId="{AF2CA8F4-8540-4D97-8685-1D1FE3FA9061}">
      <dgm:prSet/>
      <dgm:spPr/>
      <dgm:t>
        <a:bodyPr/>
        <a:lstStyle/>
        <a:p>
          <a:endParaRPr lang="nl-BE"/>
        </a:p>
      </dgm:t>
    </dgm:pt>
    <dgm:pt modelId="{55B593E0-D143-427D-9672-CAAE6080C932}" type="sibTrans" cxnId="{AF2CA8F4-8540-4D97-8685-1D1FE3FA9061}">
      <dgm:prSet/>
      <dgm:spPr/>
      <dgm:t>
        <a:bodyPr/>
        <a:lstStyle/>
        <a:p>
          <a:endParaRPr lang="nl-BE"/>
        </a:p>
      </dgm:t>
    </dgm:pt>
    <dgm:pt modelId="{16610BB6-492A-4971-9AE2-BCDC46E8771E}">
      <dgm:prSet/>
      <dgm:spPr/>
      <dgm:t>
        <a:bodyPr/>
        <a:lstStyle/>
        <a:p>
          <a:r>
            <a:rPr lang="nl-BE" dirty="0"/>
            <a:t>Oorzaak van het leed (4:12-20)</a:t>
          </a:r>
        </a:p>
      </dgm:t>
    </dgm:pt>
    <dgm:pt modelId="{5328A981-F5D2-4BD3-BB73-00DC311A8D81}" type="parTrans" cxnId="{00CF57A0-2427-407C-8DCE-843AC7FCB924}">
      <dgm:prSet/>
      <dgm:spPr/>
      <dgm:t>
        <a:bodyPr/>
        <a:lstStyle/>
        <a:p>
          <a:endParaRPr lang="nl-BE"/>
        </a:p>
      </dgm:t>
    </dgm:pt>
    <dgm:pt modelId="{F3E4CCC8-B57B-46E5-AE97-3116B692592F}" type="sibTrans" cxnId="{00CF57A0-2427-407C-8DCE-843AC7FCB924}">
      <dgm:prSet/>
      <dgm:spPr/>
      <dgm:t>
        <a:bodyPr/>
        <a:lstStyle/>
        <a:p>
          <a:endParaRPr lang="nl-BE"/>
        </a:p>
      </dgm:t>
    </dgm:pt>
    <dgm:pt modelId="{AEE2D778-4C07-4B78-99B4-59165E947D74}">
      <dgm:prSet/>
      <dgm:spPr/>
      <dgm:t>
        <a:bodyPr/>
        <a:lstStyle/>
        <a:p>
          <a:r>
            <a:rPr lang="nl-BE" dirty="0"/>
            <a:t>Roep naar recht</a:t>
          </a:r>
          <a:br>
            <a:rPr lang="nl-BE" dirty="0"/>
          </a:br>
          <a:r>
            <a:rPr lang="nl-BE" dirty="0"/>
            <a:t>(4:21-22)</a:t>
          </a:r>
        </a:p>
      </dgm:t>
    </dgm:pt>
    <dgm:pt modelId="{D2D8DAF4-D31D-42FA-8B24-47D1DAD84AF8}" type="parTrans" cxnId="{5C248CF5-5E7D-4A5E-93BC-63F700D3A0CC}">
      <dgm:prSet/>
      <dgm:spPr/>
      <dgm:t>
        <a:bodyPr/>
        <a:lstStyle/>
        <a:p>
          <a:endParaRPr lang="nl-BE"/>
        </a:p>
      </dgm:t>
    </dgm:pt>
    <dgm:pt modelId="{23503E3E-5B7E-4FE9-A94F-418855032C9B}" type="sibTrans" cxnId="{5C248CF5-5E7D-4A5E-93BC-63F700D3A0CC}">
      <dgm:prSet/>
      <dgm:spPr/>
      <dgm:t>
        <a:bodyPr/>
        <a:lstStyle/>
        <a:p>
          <a:endParaRPr lang="nl-BE"/>
        </a:p>
      </dgm:t>
    </dgm:pt>
    <dgm:pt modelId="{1F1818DD-7663-4F45-BAA1-899DC210D64C}">
      <dgm:prSet/>
      <dgm:spPr/>
      <dgm:t>
        <a:bodyPr/>
        <a:lstStyle/>
        <a:p>
          <a:r>
            <a:rPr lang="nl-BE" dirty="0"/>
            <a:t>Gebed voor gedachtenis (5:1-18)</a:t>
          </a:r>
        </a:p>
      </dgm:t>
    </dgm:pt>
    <dgm:pt modelId="{E6231CE6-294A-4817-BA37-F85F5841F3D4}" type="parTrans" cxnId="{A653FAD8-0C09-45FB-BAAF-C9C3E334D4C1}">
      <dgm:prSet/>
      <dgm:spPr/>
      <dgm:t>
        <a:bodyPr/>
        <a:lstStyle/>
        <a:p>
          <a:endParaRPr lang="nl-BE"/>
        </a:p>
      </dgm:t>
    </dgm:pt>
    <dgm:pt modelId="{D60F82C0-CCC4-4607-AB93-C855867FABB9}" type="sibTrans" cxnId="{A653FAD8-0C09-45FB-BAAF-C9C3E334D4C1}">
      <dgm:prSet/>
      <dgm:spPr/>
      <dgm:t>
        <a:bodyPr/>
        <a:lstStyle/>
        <a:p>
          <a:endParaRPr lang="nl-BE"/>
        </a:p>
      </dgm:t>
    </dgm:pt>
    <dgm:pt modelId="{726FCFE7-4B2E-4DE6-979E-508AA03EA97A}">
      <dgm:prSet/>
      <dgm:spPr/>
      <dgm:t>
        <a:bodyPr/>
        <a:lstStyle/>
        <a:p>
          <a:r>
            <a:rPr lang="nl-BE" dirty="0"/>
            <a:t>Gebed voor herstel</a:t>
          </a:r>
          <a:br>
            <a:rPr lang="nl-BE" dirty="0"/>
          </a:br>
          <a:r>
            <a:rPr lang="nl-BE" dirty="0"/>
            <a:t>(5:19-22)</a:t>
          </a:r>
        </a:p>
      </dgm:t>
    </dgm:pt>
    <dgm:pt modelId="{1790A5DE-FB68-486B-A25D-5591841C5151}" type="parTrans" cxnId="{C07CBFA1-37C5-44DC-9ECA-EB40A66F1AEC}">
      <dgm:prSet/>
      <dgm:spPr/>
      <dgm:t>
        <a:bodyPr/>
        <a:lstStyle/>
        <a:p>
          <a:endParaRPr lang="nl-BE"/>
        </a:p>
      </dgm:t>
    </dgm:pt>
    <dgm:pt modelId="{BFF1F179-5B5C-4E74-A426-D9E77C2DBF28}" type="sibTrans" cxnId="{C07CBFA1-37C5-44DC-9ECA-EB40A66F1AEC}">
      <dgm:prSet/>
      <dgm:spPr/>
      <dgm:t>
        <a:bodyPr/>
        <a:lstStyle/>
        <a:p>
          <a:endParaRPr lang="nl-BE"/>
        </a:p>
      </dgm:t>
    </dgm:pt>
    <dgm:pt modelId="{D9365BC7-B1BC-46D9-82A5-7802902BCF7A}" type="pres">
      <dgm:prSet presAssocID="{B78878B9-4687-486B-8E62-DF0F4B1BD0BF}" presName="theList" presStyleCnt="0">
        <dgm:presLayoutVars>
          <dgm:dir/>
          <dgm:animLvl val="lvl"/>
          <dgm:resizeHandles val="exact"/>
        </dgm:presLayoutVars>
      </dgm:prSet>
      <dgm:spPr/>
    </dgm:pt>
    <dgm:pt modelId="{A426BD8D-FE3E-4E4F-975B-58ADF18F42C3}" type="pres">
      <dgm:prSet presAssocID="{41B9E00A-E558-4EFD-ACD5-D4DA59E16BA1}" presName="compNode" presStyleCnt="0"/>
      <dgm:spPr/>
    </dgm:pt>
    <dgm:pt modelId="{8CAEDE9D-9BEE-4CF8-87FD-60C6C13F28AA}" type="pres">
      <dgm:prSet presAssocID="{41B9E00A-E558-4EFD-ACD5-D4DA59E16BA1}" presName="aNode" presStyleLbl="bgShp" presStyleIdx="0" presStyleCnt="5"/>
      <dgm:spPr/>
    </dgm:pt>
    <dgm:pt modelId="{1C53AA64-896E-4CC6-9413-1E5149E3E215}" type="pres">
      <dgm:prSet presAssocID="{41B9E00A-E558-4EFD-ACD5-D4DA59E16BA1}" presName="textNode" presStyleLbl="bgShp" presStyleIdx="0" presStyleCnt="5"/>
      <dgm:spPr/>
    </dgm:pt>
    <dgm:pt modelId="{A2952D90-8FBD-47DB-9AF0-51F55D80C39A}" type="pres">
      <dgm:prSet presAssocID="{41B9E00A-E558-4EFD-ACD5-D4DA59E16BA1}" presName="compChildNode" presStyleCnt="0"/>
      <dgm:spPr/>
    </dgm:pt>
    <dgm:pt modelId="{3239855A-5A59-4B5F-A352-4FBD0B1B9262}" type="pres">
      <dgm:prSet presAssocID="{41B9E00A-E558-4EFD-ACD5-D4DA59E16BA1}" presName="theInnerList" presStyleCnt="0"/>
      <dgm:spPr/>
    </dgm:pt>
    <dgm:pt modelId="{287A17AE-2A50-463C-ABE2-56122E2E2FD1}" type="pres">
      <dgm:prSet presAssocID="{4B69513E-2950-4827-B86E-26E92D3DF08D}" presName="childNode" presStyleLbl="node1" presStyleIdx="0" presStyleCnt="13">
        <dgm:presLayoutVars>
          <dgm:bulletEnabled val="1"/>
        </dgm:presLayoutVars>
      </dgm:prSet>
      <dgm:spPr/>
    </dgm:pt>
    <dgm:pt modelId="{C33A42BE-9289-4446-BB3C-85C17C9651C3}" type="pres">
      <dgm:prSet presAssocID="{4B69513E-2950-4827-B86E-26E92D3DF08D}" presName="aSpace2" presStyleCnt="0"/>
      <dgm:spPr/>
    </dgm:pt>
    <dgm:pt modelId="{8E1D20C6-F9E8-4988-AA81-9E424607A72C}" type="pres">
      <dgm:prSet presAssocID="{ACDA15DD-3802-4F15-9132-A8B7890DFFFF}" presName="childNode" presStyleLbl="node1" presStyleIdx="1" presStyleCnt="13">
        <dgm:presLayoutVars>
          <dgm:bulletEnabled val="1"/>
        </dgm:presLayoutVars>
      </dgm:prSet>
      <dgm:spPr/>
    </dgm:pt>
    <dgm:pt modelId="{A5E22AA1-C9CE-4E45-9B59-CA07FBD6E0AC}" type="pres">
      <dgm:prSet presAssocID="{41B9E00A-E558-4EFD-ACD5-D4DA59E16BA1}" presName="aSpace" presStyleCnt="0"/>
      <dgm:spPr/>
    </dgm:pt>
    <dgm:pt modelId="{F17C78E2-784B-412B-BE9E-46AA0880DE11}" type="pres">
      <dgm:prSet presAssocID="{FC90963F-7F8B-4F20-A7F2-BCD4CF558B9B}" presName="compNode" presStyleCnt="0"/>
      <dgm:spPr/>
    </dgm:pt>
    <dgm:pt modelId="{27FA7E8D-F338-44B4-9F21-A4DC58979D71}" type="pres">
      <dgm:prSet presAssocID="{FC90963F-7F8B-4F20-A7F2-BCD4CF558B9B}" presName="aNode" presStyleLbl="bgShp" presStyleIdx="1" presStyleCnt="5"/>
      <dgm:spPr/>
    </dgm:pt>
    <dgm:pt modelId="{4F1D3260-264F-45A2-8071-3873AF5FBF01}" type="pres">
      <dgm:prSet presAssocID="{FC90963F-7F8B-4F20-A7F2-BCD4CF558B9B}" presName="textNode" presStyleLbl="bgShp" presStyleIdx="1" presStyleCnt="5"/>
      <dgm:spPr/>
    </dgm:pt>
    <dgm:pt modelId="{BCBC74BB-3D8F-45E3-9992-2AF75094A669}" type="pres">
      <dgm:prSet presAssocID="{FC90963F-7F8B-4F20-A7F2-BCD4CF558B9B}" presName="compChildNode" presStyleCnt="0"/>
      <dgm:spPr/>
    </dgm:pt>
    <dgm:pt modelId="{8583B6D6-B4F4-497D-81CD-260B99387EAE}" type="pres">
      <dgm:prSet presAssocID="{FC90963F-7F8B-4F20-A7F2-BCD4CF558B9B}" presName="theInnerList" presStyleCnt="0"/>
      <dgm:spPr/>
    </dgm:pt>
    <dgm:pt modelId="{39399A32-C0F0-4AD9-AE7C-32807516279D}" type="pres">
      <dgm:prSet presAssocID="{3CD1E59F-7333-41F2-87DE-863B1D4BBDDB}" presName="childNode" presStyleLbl="node1" presStyleIdx="2" presStyleCnt="13">
        <dgm:presLayoutVars>
          <dgm:bulletEnabled val="1"/>
        </dgm:presLayoutVars>
      </dgm:prSet>
      <dgm:spPr/>
    </dgm:pt>
    <dgm:pt modelId="{4545BD4C-CAAD-4185-8C77-D2C31D934EE6}" type="pres">
      <dgm:prSet presAssocID="{3CD1E59F-7333-41F2-87DE-863B1D4BBDDB}" presName="aSpace2" presStyleCnt="0"/>
      <dgm:spPr/>
    </dgm:pt>
    <dgm:pt modelId="{BB8E149D-2806-4E80-9FAA-AA8F8530E311}" type="pres">
      <dgm:prSet presAssocID="{0D3C53E7-4A18-4C87-98D8-FA930C15B335}" presName="childNode" presStyleLbl="node1" presStyleIdx="3" presStyleCnt="13">
        <dgm:presLayoutVars>
          <dgm:bulletEnabled val="1"/>
        </dgm:presLayoutVars>
      </dgm:prSet>
      <dgm:spPr/>
    </dgm:pt>
    <dgm:pt modelId="{6A264FC6-25A4-4DE2-88F4-E7A546FBF83D}" type="pres">
      <dgm:prSet presAssocID="{0D3C53E7-4A18-4C87-98D8-FA930C15B335}" presName="aSpace2" presStyleCnt="0"/>
      <dgm:spPr/>
    </dgm:pt>
    <dgm:pt modelId="{918E176F-E37C-4E50-9D1B-B731179CAA6A}" type="pres">
      <dgm:prSet presAssocID="{F2C1856D-751C-4307-9ACA-02F6EDE48722}" presName="childNode" presStyleLbl="node1" presStyleIdx="4" presStyleCnt="13">
        <dgm:presLayoutVars>
          <dgm:bulletEnabled val="1"/>
        </dgm:presLayoutVars>
      </dgm:prSet>
      <dgm:spPr/>
    </dgm:pt>
    <dgm:pt modelId="{FAC35D76-709F-4249-9D9B-7904503DE0FE}" type="pres">
      <dgm:prSet presAssocID="{FC90963F-7F8B-4F20-A7F2-BCD4CF558B9B}" presName="aSpace" presStyleCnt="0"/>
      <dgm:spPr/>
    </dgm:pt>
    <dgm:pt modelId="{BADC0D72-F824-49A0-942D-D71F222D5A9D}" type="pres">
      <dgm:prSet presAssocID="{5E02DFC8-106A-45EA-A428-8A5EC72278B2}" presName="compNode" presStyleCnt="0"/>
      <dgm:spPr/>
    </dgm:pt>
    <dgm:pt modelId="{936A8701-743F-4C84-B139-A41B6794A1A0}" type="pres">
      <dgm:prSet presAssocID="{5E02DFC8-106A-45EA-A428-8A5EC72278B2}" presName="aNode" presStyleLbl="bgShp" presStyleIdx="2" presStyleCnt="5"/>
      <dgm:spPr/>
    </dgm:pt>
    <dgm:pt modelId="{93CF78E2-9260-40B1-B392-D6F0893BDD5A}" type="pres">
      <dgm:prSet presAssocID="{5E02DFC8-106A-45EA-A428-8A5EC72278B2}" presName="textNode" presStyleLbl="bgShp" presStyleIdx="2" presStyleCnt="5"/>
      <dgm:spPr/>
    </dgm:pt>
    <dgm:pt modelId="{71A8041A-3F2D-449F-9454-33FE59AEA592}" type="pres">
      <dgm:prSet presAssocID="{5E02DFC8-106A-45EA-A428-8A5EC72278B2}" presName="compChildNode" presStyleCnt="0"/>
      <dgm:spPr/>
    </dgm:pt>
    <dgm:pt modelId="{6761900D-195F-446D-AFB9-ABE05343F820}" type="pres">
      <dgm:prSet presAssocID="{5E02DFC8-106A-45EA-A428-8A5EC72278B2}" presName="theInnerList" presStyleCnt="0"/>
      <dgm:spPr/>
    </dgm:pt>
    <dgm:pt modelId="{EA71D009-1E36-4F83-9A89-A501404C842D}" type="pres">
      <dgm:prSet presAssocID="{1EEA8D33-A03F-4BA2-B1E2-C4C78148FDB2}" presName="childNode" presStyleLbl="node1" presStyleIdx="5" presStyleCnt="13">
        <dgm:presLayoutVars>
          <dgm:bulletEnabled val="1"/>
        </dgm:presLayoutVars>
      </dgm:prSet>
      <dgm:spPr/>
    </dgm:pt>
    <dgm:pt modelId="{DBD3E49B-9C17-408B-B954-5AA17B69D9D3}" type="pres">
      <dgm:prSet presAssocID="{1EEA8D33-A03F-4BA2-B1E2-C4C78148FDB2}" presName="aSpace2" presStyleCnt="0"/>
      <dgm:spPr/>
    </dgm:pt>
    <dgm:pt modelId="{0C98A6E6-1AB5-4094-982A-03C40CE051B4}" type="pres">
      <dgm:prSet presAssocID="{20326E27-A118-4445-A31C-49C0D9B7FBFF}" presName="childNode" presStyleLbl="node1" presStyleIdx="6" presStyleCnt="13">
        <dgm:presLayoutVars>
          <dgm:bulletEnabled val="1"/>
        </dgm:presLayoutVars>
      </dgm:prSet>
      <dgm:spPr/>
    </dgm:pt>
    <dgm:pt modelId="{273121B2-F7A8-4CE8-B723-B6E1ECB90CC2}" type="pres">
      <dgm:prSet presAssocID="{20326E27-A118-4445-A31C-49C0D9B7FBFF}" presName="aSpace2" presStyleCnt="0"/>
      <dgm:spPr/>
    </dgm:pt>
    <dgm:pt modelId="{E4973E74-C1F5-4F0D-8377-8954BFADF760}" type="pres">
      <dgm:prSet presAssocID="{8ADE8B89-13C4-41E2-B3F2-9EAAD5FC2A9D}" presName="childNode" presStyleLbl="node1" presStyleIdx="7" presStyleCnt="13">
        <dgm:presLayoutVars>
          <dgm:bulletEnabled val="1"/>
        </dgm:presLayoutVars>
      </dgm:prSet>
      <dgm:spPr/>
    </dgm:pt>
    <dgm:pt modelId="{557CE738-4452-4AC6-870C-390D01380B3C}" type="pres">
      <dgm:prSet presAssocID="{5E02DFC8-106A-45EA-A428-8A5EC72278B2}" presName="aSpace" presStyleCnt="0"/>
      <dgm:spPr/>
    </dgm:pt>
    <dgm:pt modelId="{E1C952B1-F219-49D1-80BB-098FC667932B}" type="pres">
      <dgm:prSet presAssocID="{115767AE-179E-4E96-8FAF-F6433C7076B3}" presName="compNode" presStyleCnt="0"/>
      <dgm:spPr/>
    </dgm:pt>
    <dgm:pt modelId="{3F0ECBA4-A789-429B-B250-45F5121A6026}" type="pres">
      <dgm:prSet presAssocID="{115767AE-179E-4E96-8FAF-F6433C7076B3}" presName="aNode" presStyleLbl="bgShp" presStyleIdx="3" presStyleCnt="5"/>
      <dgm:spPr/>
    </dgm:pt>
    <dgm:pt modelId="{90166A16-6195-4FC8-B2E4-9FD15F69A3AD}" type="pres">
      <dgm:prSet presAssocID="{115767AE-179E-4E96-8FAF-F6433C7076B3}" presName="textNode" presStyleLbl="bgShp" presStyleIdx="3" presStyleCnt="5"/>
      <dgm:spPr/>
    </dgm:pt>
    <dgm:pt modelId="{E7EFF7A6-8FC3-4E11-BE8D-037F2F6BD122}" type="pres">
      <dgm:prSet presAssocID="{115767AE-179E-4E96-8FAF-F6433C7076B3}" presName="compChildNode" presStyleCnt="0"/>
      <dgm:spPr/>
    </dgm:pt>
    <dgm:pt modelId="{0B73772B-A487-4725-872F-B9CE06A4D1F8}" type="pres">
      <dgm:prSet presAssocID="{115767AE-179E-4E96-8FAF-F6433C7076B3}" presName="theInnerList" presStyleCnt="0"/>
      <dgm:spPr/>
    </dgm:pt>
    <dgm:pt modelId="{36AAE5B4-B288-42B2-BA59-EC2EC77B0EED}" type="pres">
      <dgm:prSet presAssocID="{D409278D-EA82-43E9-8F19-48E0AE12E35C}" presName="childNode" presStyleLbl="node1" presStyleIdx="8" presStyleCnt="13">
        <dgm:presLayoutVars>
          <dgm:bulletEnabled val="1"/>
        </dgm:presLayoutVars>
      </dgm:prSet>
      <dgm:spPr/>
    </dgm:pt>
    <dgm:pt modelId="{98BD75FE-9791-4158-8D5B-A08A67BF1C8A}" type="pres">
      <dgm:prSet presAssocID="{D409278D-EA82-43E9-8F19-48E0AE12E35C}" presName="aSpace2" presStyleCnt="0"/>
      <dgm:spPr/>
    </dgm:pt>
    <dgm:pt modelId="{359D40B7-00AB-431B-B329-24DD6730B0FB}" type="pres">
      <dgm:prSet presAssocID="{16610BB6-492A-4971-9AE2-BCDC46E8771E}" presName="childNode" presStyleLbl="node1" presStyleIdx="9" presStyleCnt="13">
        <dgm:presLayoutVars>
          <dgm:bulletEnabled val="1"/>
        </dgm:presLayoutVars>
      </dgm:prSet>
      <dgm:spPr/>
    </dgm:pt>
    <dgm:pt modelId="{29816217-91FF-45FF-9E6C-0EF5F9459383}" type="pres">
      <dgm:prSet presAssocID="{16610BB6-492A-4971-9AE2-BCDC46E8771E}" presName="aSpace2" presStyleCnt="0"/>
      <dgm:spPr/>
    </dgm:pt>
    <dgm:pt modelId="{DDEB7F41-F174-4E71-B512-CBBA100EBB8C}" type="pres">
      <dgm:prSet presAssocID="{AEE2D778-4C07-4B78-99B4-59165E947D74}" presName="childNode" presStyleLbl="node1" presStyleIdx="10" presStyleCnt="13">
        <dgm:presLayoutVars>
          <dgm:bulletEnabled val="1"/>
        </dgm:presLayoutVars>
      </dgm:prSet>
      <dgm:spPr/>
    </dgm:pt>
    <dgm:pt modelId="{4A05D305-2A1E-467E-B9D6-32A2CA6431A2}" type="pres">
      <dgm:prSet presAssocID="{115767AE-179E-4E96-8FAF-F6433C7076B3}" presName="aSpace" presStyleCnt="0"/>
      <dgm:spPr/>
    </dgm:pt>
    <dgm:pt modelId="{8B84D082-ABA0-4A0C-B392-7F94ACB37E76}" type="pres">
      <dgm:prSet presAssocID="{C32B9DAB-6732-4926-B12D-6577B2026371}" presName="compNode" presStyleCnt="0"/>
      <dgm:spPr/>
    </dgm:pt>
    <dgm:pt modelId="{44FB360C-E96B-44E1-BDCC-E10E5F39416A}" type="pres">
      <dgm:prSet presAssocID="{C32B9DAB-6732-4926-B12D-6577B2026371}" presName="aNode" presStyleLbl="bgShp" presStyleIdx="4" presStyleCnt="5"/>
      <dgm:spPr/>
    </dgm:pt>
    <dgm:pt modelId="{5EB6E1DF-BD99-4B34-B662-8AA6C1266FCC}" type="pres">
      <dgm:prSet presAssocID="{C32B9DAB-6732-4926-B12D-6577B2026371}" presName="textNode" presStyleLbl="bgShp" presStyleIdx="4" presStyleCnt="5"/>
      <dgm:spPr/>
    </dgm:pt>
    <dgm:pt modelId="{9A226CA0-7EB5-4611-94F6-E33B2E8DFA9D}" type="pres">
      <dgm:prSet presAssocID="{C32B9DAB-6732-4926-B12D-6577B2026371}" presName="compChildNode" presStyleCnt="0"/>
      <dgm:spPr/>
    </dgm:pt>
    <dgm:pt modelId="{6734323D-0B3E-4210-89EA-EA63384C621D}" type="pres">
      <dgm:prSet presAssocID="{C32B9DAB-6732-4926-B12D-6577B2026371}" presName="theInnerList" presStyleCnt="0"/>
      <dgm:spPr/>
    </dgm:pt>
    <dgm:pt modelId="{05AA19CF-3B5E-4AF3-9FF9-56E3016ACDA9}" type="pres">
      <dgm:prSet presAssocID="{1F1818DD-7663-4F45-BAA1-899DC210D64C}" presName="childNode" presStyleLbl="node1" presStyleIdx="11" presStyleCnt="13">
        <dgm:presLayoutVars>
          <dgm:bulletEnabled val="1"/>
        </dgm:presLayoutVars>
      </dgm:prSet>
      <dgm:spPr/>
    </dgm:pt>
    <dgm:pt modelId="{D7D83878-6239-454D-982F-C2426696A858}" type="pres">
      <dgm:prSet presAssocID="{1F1818DD-7663-4F45-BAA1-899DC210D64C}" presName="aSpace2" presStyleCnt="0"/>
      <dgm:spPr/>
    </dgm:pt>
    <dgm:pt modelId="{2C497D2C-97F9-497A-8142-F791408C2C6A}" type="pres">
      <dgm:prSet presAssocID="{726FCFE7-4B2E-4DE6-979E-508AA03EA97A}" presName="childNode" presStyleLbl="node1" presStyleIdx="12" presStyleCnt="13">
        <dgm:presLayoutVars>
          <dgm:bulletEnabled val="1"/>
        </dgm:presLayoutVars>
      </dgm:prSet>
      <dgm:spPr/>
    </dgm:pt>
  </dgm:ptLst>
  <dgm:cxnLst>
    <dgm:cxn modelId="{E37DAE01-E2E7-43A7-8993-90E0D69A041B}" type="presOf" srcId="{ACDA15DD-3802-4F15-9132-A8B7890DFFFF}" destId="{8E1D20C6-F9E8-4988-AA81-9E424607A72C}" srcOrd="0" destOrd="0" presId="urn:microsoft.com/office/officeart/2005/8/layout/lProcess2"/>
    <dgm:cxn modelId="{F11BFE0D-04EC-4346-B2A3-9320574B2F3C}" type="presOf" srcId="{1EEA8D33-A03F-4BA2-B1E2-C4C78148FDB2}" destId="{EA71D009-1E36-4F83-9A89-A501404C842D}" srcOrd="0" destOrd="0" presId="urn:microsoft.com/office/officeart/2005/8/layout/lProcess2"/>
    <dgm:cxn modelId="{1CC9660F-FF75-432F-BAB0-C78F3F648CBB}" srcId="{B78878B9-4687-486B-8E62-DF0F4B1BD0BF}" destId="{5E02DFC8-106A-45EA-A428-8A5EC72278B2}" srcOrd="2" destOrd="0" parTransId="{C72CF4AB-AA70-4DE9-8001-B04C37BE5B5E}" sibTransId="{A926F220-D93B-4922-AAB2-033D305B7721}"/>
    <dgm:cxn modelId="{CA24A029-0F8F-403C-838A-160024333A51}" type="presOf" srcId="{AEE2D778-4C07-4B78-99B4-59165E947D74}" destId="{DDEB7F41-F174-4E71-B512-CBBA100EBB8C}" srcOrd="0" destOrd="0" presId="urn:microsoft.com/office/officeart/2005/8/layout/lProcess2"/>
    <dgm:cxn modelId="{E5742C2B-BE9D-44AB-BC7C-83056C43F7BE}" type="presOf" srcId="{0D3C53E7-4A18-4C87-98D8-FA930C15B335}" destId="{BB8E149D-2806-4E80-9FAA-AA8F8530E311}" srcOrd="0" destOrd="0" presId="urn:microsoft.com/office/officeart/2005/8/layout/lProcess2"/>
    <dgm:cxn modelId="{AFF3662C-D26A-421B-8989-7313F417A682}" type="presOf" srcId="{20326E27-A118-4445-A31C-49C0D9B7FBFF}" destId="{0C98A6E6-1AB5-4094-982A-03C40CE051B4}" srcOrd="0" destOrd="0" presId="urn:microsoft.com/office/officeart/2005/8/layout/lProcess2"/>
    <dgm:cxn modelId="{DF81DC2F-27B6-4119-9747-D6DF2429A0FA}" srcId="{FC90963F-7F8B-4F20-A7F2-BCD4CF558B9B}" destId="{3CD1E59F-7333-41F2-87DE-863B1D4BBDDB}" srcOrd="0" destOrd="0" parTransId="{128FB538-C3A2-4837-8CC4-2FA96E3314C3}" sibTransId="{2101EE53-01D1-4D50-81F6-938D8D40F657}"/>
    <dgm:cxn modelId="{9C642636-9D93-4DD7-B41A-10A4E3749921}" srcId="{B78878B9-4687-486B-8E62-DF0F4B1BD0BF}" destId="{41B9E00A-E558-4EFD-ACD5-D4DA59E16BA1}" srcOrd="0" destOrd="0" parTransId="{D7CE565E-1369-4442-AFA7-D5B92064B0A0}" sibTransId="{7965549F-5353-4767-A6FD-23A39A04D170}"/>
    <dgm:cxn modelId="{680B8D3F-EEDC-45C4-9C97-7F641D913822}" srcId="{FC90963F-7F8B-4F20-A7F2-BCD4CF558B9B}" destId="{F2C1856D-751C-4307-9ACA-02F6EDE48722}" srcOrd="2" destOrd="0" parTransId="{580221AD-0938-485D-8363-9AF21FA5874B}" sibTransId="{6EBF9287-F041-484C-BCB2-601395216E28}"/>
    <dgm:cxn modelId="{52B93743-E440-4F5D-B47F-8E6F7E35A93E}" srcId="{5E02DFC8-106A-45EA-A428-8A5EC72278B2}" destId="{8ADE8B89-13C4-41E2-B3F2-9EAAD5FC2A9D}" srcOrd="2" destOrd="0" parTransId="{F264306E-6920-4B3D-B3E4-47C5B97473DA}" sibTransId="{14990C85-BC9A-461F-B7C2-4DA4BDE931FC}"/>
    <dgm:cxn modelId="{76341345-050D-4C50-B0C3-5493CB705DDF}" type="presOf" srcId="{5E02DFC8-106A-45EA-A428-8A5EC72278B2}" destId="{93CF78E2-9260-40B1-B392-D6F0893BDD5A}" srcOrd="1" destOrd="0" presId="urn:microsoft.com/office/officeart/2005/8/layout/lProcess2"/>
    <dgm:cxn modelId="{166C4B49-2CE6-4FEB-B113-3B74F872979E}" srcId="{5E02DFC8-106A-45EA-A428-8A5EC72278B2}" destId="{20326E27-A118-4445-A31C-49C0D9B7FBFF}" srcOrd="1" destOrd="0" parTransId="{2B274216-A48D-49B1-90DF-8309098A91AA}" sibTransId="{36BCE394-1535-4216-A5DC-237ED1336E05}"/>
    <dgm:cxn modelId="{3C43F86D-08A9-4B79-ACEF-8CAE2DB7AA50}" type="presOf" srcId="{115767AE-179E-4E96-8FAF-F6433C7076B3}" destId="{90166A16-6195-4FC8-B2E4-9FD15F69A3AD}" srcOrd="1" destOrd="0" presId="urn:microsoft.com/office/officeart/2005/8/layout/lProcess2"/>
    <dgm:cxn modelId="{A4C8A950-CAA5-4281-A816-DB1337C7D1A7}" type="presOf" srcId="{5E02DFC8-106A-45EA-A428-8A5EC72278B2}" destId="{936A8701-743F-4C84-B139-A41B6794A1A0}" srcOrd="0" destOrd="0" presId="urn:microsoft.com/office/officeart/2005/8/layout/lProcess2"/>
    <dgm:cxn modelId="{AA560351-4018-485C-B56F-825BF39D173B}" type="presOf" srcId="{C32B9DAB-6732-4926-B12D-6577B2026371}" destId="{5EB6E1DF-BD99-4B34-B662-8AA6C1266FCC}" srcOrd="1" destOrd="0" presId="urn:microsoft.com/office/officeart/2005/8/layout/lProcess2"/>
    <dgm:cxn modelId="{C6551053-6DEF-4ED1-B147-43934462F02C}" srcId="{B78878B9-4687-486B-8E62-DF0F4B1BD0BF}" destId="{C32B9DAB-6732-4926-B12D-6577B2026371}" srcOrd="4" destOrd="0" parTransId="{32E089EC-CC28-440C-A00B-91A9A5FEEA35}" sibTransId="{6491AD04-202F-4312-BD99-7AFE047811B5}"/>
    <dgm:cxn modelId="{A87E9454-B1EE-457F-8E0E-5E66F481209B}" srcId="{FC90963F-7F8B-4F20-A7F2-BCD4CF558B9B}" destId="{0D3C53E7-4A18-4C87-98D8-FA930C15B335}" srcOrd="1" destOrd="0" parTransId="{D7D81F66-614E-45FB-BDD2-2957434146D4}" sibTransId="{CA42BF49-746A-4DF5-A52E-CE97C46A41DA}"/>
    <dgm:cxn modelId="{B1D97675-5C49-4660-BF29-584B1E0476CB}" type="presOf" srcId="{726FCFE7-4B2E-4DE6-979E-508AA03EA97A}" destId="{2C497D2C-97F9-497A-8142-F791408C2C6A}" srcOrd="0" destOrd="0" presId="urn:microsoft.com/office/officeart/2005/8/layout/lProcess2"/>
    <dgm:cxn modelId="{DB023A58-D65F-4CDD-B9A1-C70E5C68C4AD}" type="presOf" srcId="{41B9E00A-E558-4EFD-ACD5-D4DA59E16BA1}" destId="{1C53AA64-896E-4CC6-9413-1E5149E3E215}" srcOrd="1" destOrd="0" presId="urn:microsoft.com/office/officeart/2005/8/layout/lProcess2"/>
    <dgm:cxn modelId="{BE7FC779-E77D-4471-A39A-1EFB48006EBF}" type="presOf" srcId="{F2C1856D-751C-4307-9ACA-02F6EDE48722}" destId="{918E176F-E37C-4E50-9D1B-B731179CAA6A}" srcOrd="0" destOrd="0" presId="urn:microsoft.com/office/officeart/2005/8/layout/lProcess2"/>
    <dgm:cxn modelId="{5489A67A-D631-49B1-BB41-666F5ED91E8B}" srcId="{41B9E00A-E558-4EFD-ACD5-D4DA59E16BA1}" destId="{4B69513E-2950-4827-B86E-26E92D3DF08D}" srcOrd="0" destOrd="0" parTransId="{C24B60F9-AF55-459E-814A-5952842B5884}" sibTransId="{76E1F52A-B764-43DC-B4EE-762A2AD4DCD3}"/>
    <dgm:cxn modelId="{2AC88A7D-999C-493F-8290-DD163347D5C5}" type="presOf" srcId="{FC90963F-7F8B-4F20-A7F2-BCD4CF558B9B}" destId="{4F1D3260-264F-45A2-8071-3873AF5FBF01}" srcOrd="1" destOrd="0" presId="urn:microsoft.com/office/officeart/2005/8/layout/lProcess2"/>
    <dgm:cxn modelId="{3A5FCE7F-2490-4C49-A763-6EB0705D2D21}" type="presOf" srcId="{C32B9DAB-6732-4926-B12D-6577B2026371}" destId="{44FB360C-E96B-44E1-BDCC-E10E5F39416A}" srcOrd="0" destOrd="0" presId="urn:microsoft.com/office/officeart/2005/8/layout/lProcess2"/>
    <dgm:cxn modelId="{93D9A881-86C1-44C1-9A37-F173AD0F770F}" srcId="{B78878B9-4687-486B-8E62-DF0F4B1BD0BF}" destId="{FC90963F-7F8B-4F20-A7F2-BCD4CF558B9B}" srcOrd="1" destOrd="0" parTransId="{1CAB6F5A-0717-4D76-A8DE-95AF317BF1DF}" sibTransId="{9B8B6837-DCC2-47F8-911F-4742152D5DE8}"/>
    <dgm:cxn modelId="{53435F93-A354-459E-BD83-88762263D9C1}" type="presOf" srcId="{8ADE8B89-13C4-41E2-B3F2-9EAAD5FC2A9D}" destId="{E4973E74-C1F5-4F0D-8377-8954BFADF760}" srcOrd="0" destOrd="0" presId="urn:microsoft.com/office/officeart/2005/8/layout/lProcess2"/>
    <dgm:cxn modelId="{00CF57A0-2427-407C-8DCE-843AC7FCB924}" srcId="{115767AE-179E-4E96-8FAF-F6433C7076B3}" destId="{16610BB6-492A-4971-9AE2-BCDC46E8771E}" srcOrd="1" destOrd="0" parTransId="{5328A981-F5D2-4BD3-BB73-00DC311A8D81}" sibTransId="{F3E4CCC8-B57B-46E5-AE97-3116B692592F}"/>
    <dgm:cxn modelId="{C07CBFA1-37C5-44DC-9ECA-EB40A66F1AEC}" srcId="{C32B9DAB-6732-4926-B12D-6577B2026371}" destId="{726FCFE7-4B2E-4DE6-979E-508AA03EA97A}" srcOrd="1" destOrd="0" parTransId="{1790A5DE-FB68-486B-A25D-5591841C5151}" sibTransId="{BFF1F179-5B5C-4E74-A426-D9E77C2DBF28}"/>
    <dgm:cxn modelId="{0807F5A6-8545-4511-BAD4-9A6979F89CAA}" type="presOf" srcId="{115767AE-179E-4E96-8FAF-F6433C7076B3}" destId="{3F0ECBA4-A789-429B-B250-45F5121A6026}" srcOrd="0" destOrd="0" presId="urn:microsoft.com/office/officeart/2005/8/layout/lProcess2"/>
    <dgm:cxn modelId="{D1F8B9AC-FB33-4E2F-8021-DE7536AE4D38}" srcId="{5E02DFC8-106A-45EA-A428-8A5EC72278B2}" destId="{1EEA8D33-A03F-4BA2-B1E2-C4C78148FDB2}" srcOrd="0" destOrd="0" parTransId="{362937C6-5BAE-422F-8542-BB246267A7FF}" sibTransId="{6BC6A0BA-7CB8-4827-87D0-27F28B8E4A82}"/>
    <dgm:cxn modelId="{3C6552B0-570C-46CA-9E2F-6FC1B8238796}" type="presOf" srcId="{1F1818DD-7663-4F45-BAA1-899DC210D64C}" destId="{05AA19CF-3B5E-4AF3-9FF9-56E3016ACDA9}" srcOrd="0" destOrd="0" presId="urn:microsoft.com/office/officeart/2005/8/layout/lProcess2"/>
    <dgm:cxn modelId="{FA432FC8-F0DE-4391-A141-231C35653458}" type="presOf" srcId="{4B69513E-2950-4827-B86E-26E92D3DF08D}" destId="{287A17AE-2A50-463C-ABE2-56122E2E2FD1}" srcOrd="0" destOrd="0" presId="urn:microsoft.com/office/officeart/2005/8/layout/lProcess2"/>
    <dgm:cxn modelId="{DB687BCE-FFFB-4680-8B7E-3E709351D741}" type="presOf" srcId="{FC90963F-7F8B-4F20-A7F2-BCD4CF558B9B}" destId="{27FA7E8D-F338-44B4-9F21-A4DC58979D71}" srcOrd="0" destOrd="0" presId="urn:microsoft.com/office/officeart/2005/8/layout/lProcess2"/>
    <dgm:cxn modelId="{2ADB58D8-40B5-40D1-9E4A-3F15BF727968}" type="presOf" srcId="{D409278D-EA82-43E9-8F19-48E0AE12E35C}" destId="{36AAE5B4-B288-42B2-BA59-EC2EC77B0EED}" srcOrd="0" destOrd="0" presId="urn:microsoft.com/office/officeart/2005/8/layout/lProcess2"/>
    <dgm:cxn modelId="{A653FAD8-0C09-45FB-BAAF-C9C3E334D4C1}" srcId="{C32B9DAB-6732-4926-B12D-6577B2026371}" destId="{1F1818DD-7663-4F45-BAA1-899DC210D64C}" srcOrd="0" destOrd="0" parTransId="{E6231CE6-294A-4817-BA37-F85F5841F3D4}" sibTransId="{D60F82C0-CCC4-4607-AB93-C855867FABB9}"/>
    <dgm:cxn modelId="{1F5F8EDD-01B5-42F0-9247-64A9308A52C5}" srcId="{B78878B9-4687-486B-8E62-DF0F4B1BD0BF}" destId="{115767AE-179E-4E96-8FAF-F6433C7076B3}" srcOrd="3" destOrd="0" parTransId="{CA5C8FA5-AA0E-4E1C-97B7-CF06DEAB83C1}" sibTransId="{8B5162A5-3535-4402-AA2B-B8EF2EE92D2A}"/>
    <dgm:cxn modelId="{F895E2E4-0990-4F29-9080-DFFA5A7C808C}" type="presOf" srcId="{16610BB6-492A-4971-9AE2-BCDC46E8771E}" destId="{359D40B7-00AB-431B-B329-24DD6730B0FB}" srcOrd="0" destOrd="0" presId="urn:microsoft.com/office/officeart/2005/8/layout/lProcess2"/>
    <dgm:cxn modelId="{6BC44BE7-EB0F-47E2-AEAE-6A6D0B690CBD}" srcId="{41B9E00A-E558-4EFD-ACD5-D4DA59E16BA1}" destId="{ACDA15DD-3802-4F15-9132-A8B7890DFFFF}" srcOrd="1" destOrd="0" parTransId="{AA9D1AC3-7262-41B1-A665-CD7788B77B8B}" sibTransId="{575006BB-5709-4BE3-BAFB-832BE5E046F0}"/>
    <dgm:cxn modelId="{AF2CA8F4-8540-4D97-8685-1D1FE3FA9061}" srcId="{115767AE-179E-4E96-8FAF-F6433C7076B3}" destId="{D409278D-EA82-43E9-8F19-48E0AE12E35C}" srcOrd="0" destOrd="0" parTransId="{F0693935-61F8-433E-9A92-A054F781A81F}" sibTransId="{55B593E0-D143-427D-9672-CAAE6080C932}"/>
    <dgm:cxn modelId="{5C248CF5-5E7D-4A5E-93BC-63F700D3A0CC}" srcId="{115767AE-179E-4E96-8FAF-F6433C7076B3}" destId="{AEE2D778-4C07-4B78-99B4-59165E947D74}" srcOrd="2" destOrd="0" parTransId="{D2D8DAF4-D31D-42FA-8B24-47D1DAD84AF8}" sibTransId="{23503E3E-5B7E-4FE9-A94F-418855032C9B}"/>
    <dgm:cxn modelId="{2A63B9F8-CA7E-4FB2-9735-2F27B180FDB2}" type="presOf" srcId="{3CD1E59F-7333-41F2-87DE-863B1D4BBDDB}" destId="{39399A32-C0F0-4AD9-AE7C-32807516279D}" srcOrd="0" destOrd="0" presId="urn:microsoft.com/office/officeart/2005/8/layout/lProcess2"/>
    <dgm:cxn modelId="{FAE64DFA-2379-40BD-B690-BAB0F0C86291}" type="presOf" srcId="{41B9E00A-E558-4EFD-ACD5-D4DA59E16BA1}" destId="{8CAEDE9D-9BEE-4CF8-87FD-60C6C13F28AA}" srcOrd="0" destOrd="0" presId="urn:microsoft.com/office/officeart/2005/8/layout/lProcess2"/>
    <dgm:cxn modelId="{3624EBFC-F3A8-4A4F-A068-048BC3647227}" type="presOf" srcId="{B78878B9-4687-486B-8E62-DF0F4B1BD0BF}" destId="{D9365BC7-B1BC-46D9-82A5-7802902BCF7A}" srcOrd="0" destOrd="0" presId="urn:microsoft.com/office/officeart/2005/8/layout/lProcess2"/>
    <dgm:cxn modelId="{E1AD7D0E-9D75-41BB-94FC-FD5FDB8AA206}" type="presParOf" srcId="{D9365BC7-B1BC-46D9-82A5-7802902BCF7A}" destId="{A426BD8D-FE3E-4E4F-975B-58ADF18F42C3}" srcOrd="0" destOrd="0" presId="urn:microsoft.com/office/officeart/2005/8/layout/lProcess2"/>
    <dgm:cxn modelId="{5F6105D2-7978-4FD1-A67C-92A87B8022E3}" type="presParOf" srcId="{A426BD8D-FE3E-4E4F-975B-58ADF18F42C3}" destId="{8CAEDE9D-9BEE-4CF8-87FD-60C6C13F28AA}" srcOrd="0" destOrd="0" presId="urn:microsoft.com/office/officeart/2005/8/layout/lProcess2"/>
    <dgm:cxn modelId="{D4DD6D9A-FC72-41F7-91B6-084D8FB3E801}" type="presParOf" srcId="{A426BD8D-FE3E-4E4F-975B-58ADF18F42C3}" destId="{1C53AA64-896E-4CC6-9413-1E5149E3E215}" srcOrd="1" destOrd="0" presId="urn:microsoft.com/office/officeart/2005/8/layout/lProcess2"/>
    <dgm:cxn modelId="{AF87D610-042D-4DD7-9F2A-CEC95E2C4E34}" type="presParOf" srcId="{A426BD8D-FE3E-4E4F-975B-58ADF18F42C3}" destId="{A2952D90-8FBD-47DB-9AF0-51F55D80C39A}" srcOrd="2" destOrd="0" presId="urn:microsoft.com/office/officeart/2005/8/layout/lProcess2"/>
    <dgm:cxn modelId="{DBE04EE9-9363-4C6E-8EC2-E0E00A0A3B53}" type="presParOf" srcId="{A2952D90-8FBD-47DB-9AF0-51F55D80C39A}" destId="{3239855A-5A59-4B5F-A352-4FBD0B1B9262}" srcOrd="0" destOrd="0" presId="urn:microsoft.com/office/officeart/2005/8/layout/lProcess2"/>
    <dgm:cxn modelId="{C683A1DB-5F4B-4F1E-8C61-066E4FF557FC}" type="presParOf" srcId="{3239855A-5A59-4B5F-A352-4FBD0B1B9262}" destId="{287A17AE-2A50-463C-ABE2-56122E2E2FD1}" srcOrd="0" destOrd="0" presId="urn:microsoft.com/office/officeart/2005/8/layout/lProcess2"/>
    <dgm:cxn modelId="{E67E4DC9-324C-42F1-9D9E-C6BB3A2407FA}" type="presParOf" srcId="{3239855A-5A59-4B5F-A352-4FBD0B1B9262}" destId="{C33A42BE-9289-4446-BB3C-85C17C9651C3}" srcOrd="1" destOrd="0" presId="urn:microsoft.com/office/officeart/2005/8/layout/lProcess2"/>
    <dgm:cxn modelId="{6FA2708F-AF1B-472C-A233-1BA1F4D15401}" type="presParOf" srcId="{3239855A-5A59-4B5F-A352-4FBD0B1B9262}" destId="{8E1D20C6-F9E8-4988-AA81-9E424607A72C}" srcOrd="2" destOrd="0" presId="urn:microsoft.com/office/officeart/2005/8/layout/lProcess2"/>
    <dgm:cxn modelId="{CA4DCB9C-CF25-4648-B8ED-00EFE9B3BCBF}" type="presParOf" srcId="{D9365BC7-B1BC-46D9-82A5-7802902BCF7A}" destId="{A5E22AA1-C9CE-4E45-9B59-CA07FBD6E0AC}" srcOrd="1" destOrd="0" presId="urn:microsoft.com/office/officeart/2005/8/layout/lProcess2"/>
    <dgm:cxn modelId="{824433FA-4E66-45F1-A9F0-C2497645DA88}" type="presParOf" srcId="{D9365BC7-B1BC-46D9-82A5-7802902BCF7A}" destId="{F17C78E2-784B-412B-BE9E-46AA0880DE11}" srcOrd="2" destOrd="0" presId="urn:microsoft.com/office/officeart/2005/8/layout/lProcess2"/>
    <dgm:cxn modelId="{0121A45F-4C3F-4913-98B6-86FA9BC86D87}" type="presParOf" srcId="{F17C78E2-784B-412B-BE9E-46AA0880DE11}" destId="{27FA7E8D-F338-44B4-9F21-A4DC58979D71}" srcOrd="0" destOrd="0" presId="urn:microsoft.com/office/officeart/2005/8/layout/lProcess2"/>
    <dgm:cxn modelId="{D09372E3-3F56-4DD1-AD38-2F7EAC9A3835}" type="presParOf" srcId="{F17C78E2-784B-412B-BE9E-46AA0880DE11}" destId="{4F1D3260-264F-45A2-8071-3873AF5FBF01}" srcOrd="1" destOrd="0" presId="urn:microsoft.com/office/officeart/2005/8/layout/lProcess2"/>
    <dgm:cxn modelId="{55C323B1-DA99-42D0-B67A-B162A7674540}" type="presParOf" srcId="{F17C78E2-784B-412B-BE9E-46AA0880DE11}" destId="{BCBC74BB-3D8F-45E3-9992-2AF75094A669}" srcOrd="2" destOrd="0" presId="urn:microsoft.com/office/officeart/2005/8/layout/lProcess2"/>
    <dgm:cxn modelId="{BC3014E8-DC79-45B7-B941-9940870EFD3E}" type="presParOf" srcId="{BCBC74BB-3D8F-45E3-9992-2AF75094A669}" destId="{8583B6D6-B4F4-497D-81CD-260B99387EAE}" srcOrd="0" destOrd="0" presId="urn:microsoft.com/office/officeart/2005/8/layout/lProcess2"/>
    <dgm:cxn modelId="{E111D82F-FC31-475E-87F9-A5FD804CA43E}" type="presParOf" srcId="{8583B6D6-B4F4-497D-81CD-260B99387EAE}" destId="{39399A32-C0F0-4AD9-AE7C-32807516279D}" srcOrd="0" destOrd="0" presId="urn:microsoft.com/office/officeart/2005/8/layout/lProcess2"/>
    <dgm:cxn modelId="{0BFA3956-0F9D-4F2F-98BE-67543413E473}" type="presParOf" srcId="{8583B6D6-B4F4-497D-81CD-260B99387EAE}" destId="{4545BD4C-CAAD-4185-8C77-D2C31D934EE6}" srcOrd="1" destOrd="0" presId="urn:microsoft.com/office/officeart/2005/8/layout/lProcess2"/>
    <dgm:cxn modelId="{7A9278C1-18C7-49A2-8262-6E1ED6AD4FDE}" type="presParOf" srcId="{8583B6D6-B4F4-497D-81CD-260B99387EAE}" destId="{BB8E149D-2806-4E80-9FAA-AA8F8530E311}" srcOrd="2" destOrd="0" presId="urn:microsoft.com/office/officeart/2005/8/layout/lProcess2"/>
    <dgm:cxn modelId="{A7E8F1DC-5849-42F1-8A21-BE386113064C}" type="presParOf" srcId="{8583B6D6-B4F4-497D-81CD-260B99387EAE}" destId="{6A264FC6-25A4-4DE2-88F4-E7A546FBF83D}" srcOrd="3" destOrd="0" presId="urn:microsoft.com/office/officeart/2005/8/layout/lProcess2"/>
    <dgm:cxn modelId="{BE69F195-BAF0-45A1-BDE4-72EA97896185}" type="presParOf" srcId="{8583B6D6-B4F4-497D-81CD-260B99387EAE}" destId="{918E176F-E37C-4E50-9D1B-B731179CAA6A}" srcOrd="4" destOrd="0" presId="urn:microsoft.com/office/officeart/2005/8/layout/lProcess2"/>
    <dgm:cxn modelId="{5CE89522-2B53-4390-9D84-9756D5F5A878}" type="presParOf" srcId="{D9365BC7-B1BC-46D9-82A5-7802902BCF7A}" destId="{FAC35D76-709F-4249-9D9B-7904503DE0FE}" srcOrd="3" destOrd="0" presId="urn:microsoft.com/office/officeart/2005/8/layout/lProcess2"/>
    <dgm:cxn modelId="{E9F72864-D75A-4455-A4C8-5D561CEBD4FB}" type="presParOf" srcId="{D9365BC7-B1BC-46D9-82A5-7802902BCF7A}" destId="{BADC0D72-F824-49A0-942D-D71F222D5A9D}" srcOrd="4" destOrd="0" presId="urn:microsoft.com/office/officeart/2005/8/layout/lProcess2"/>
    <dgm:cxn modelId="{DE1DE5A4-DD43-493A-84DD-8FBCDB7B3552}" type="presParOf" srcId="{BADC0D72-F824-49A0-942D-D71F222D5A9D}" destId="{936A8701-743F-4C84-B139-A41B6794A1A0}" srcOrd="0" destOrd="0" presId="urn:microsoft.com/office/officeart/2005/8/layout/lProcess2"/>
    <dgm:cxn modelId="{5930CE1B-41FA-42F2-9B72-D28AF176038D}" type="presParOf" srcId="{BADC0D72-F824-49A0-942D-D71F222D5A9D}" destId="{93CF78E2-9260-40B1-B392-D6F0893BDD5A}" srcOrd="1" destOrd="0" presId="urn:microsoft.com/office/officeart/2005/8/layout/lProcess2"/>
    <dgm:cxn modelId="{F89C7C86-2ED1-41D2-8A60-23A0F002C84D}" type="presParOf" srcId="{BADC0D72-F824-49A0-942D-D71F222D5A9D}" destId="{71A8041A-3F2D-449F-9454-33FE59AEA592}" srcOrd="2" destOrd="0" presId="urn:microsoft.com/office/officeart/2005/8/layout/lProcess2"/>
    <dgm:cxn modelId="{A1849CC8-43B4-4009-AA90-9BC3EABC0670}" type="presParOf" srcId="{71A8041A-3F2D-449F-9454-33FE59AEA592}" destId="{6761900D-195F-446D-AFB9-ABE05343F820}" srcOrd="0" destOrd="0" presId="urn:microsoft.com/office/officeart/2005/8/layout/lProcess2"/>
    <dgm:cxn modelId="{5A4052F2-600C-4120-A416-B3380E34FD4A}" type="presParOf" srcId="{6761900D-195F-446D-AFB9-ABE05343F820}" destId="{EA71D009-1E36-4F83-9A89-A501404C842D}" srcOrd="0" destOrd="0" presId="urn:microsoft.com/office/officeart/2005/8/layout/lProcess2"/>
    <dgm:cxn modelId="{ECCA1621-78E1-4854-AF3E-997FB5F195B9}" type="presParOf" srcId="{6761900D-195F-446D-AFB9-ABE05343F820}" destId="{DBD3E49B-9C17-408B-B954-5AA17B69D9D3}" srcOrd="1" destOrd="0" presId="urn:microsoft.com/office/officeart/2005/8/layout/lProcess2"/>
    <dgm:cxn modelId="{B9934EA1-0499-4C1C-9584-248F0095F664}" type="presParOf" srcId="{6761900D-195F-446D-AFB9-ABE05343F820}" destId="{0C98A6E6-1AB5-4094-982A-03C40CE051B4}" srcOrd="2" destOrd="0" presId="urn:microsoft.com/office/officeart/2005/8/layout/lProcess2"/>
    <dgm:cxn modelId="{A42E199F-7F61-482E-82FE-026F08D55ABA}" type="presParOf" srcId="{6761900D-195F-446D-AFB9-ABE05343F820}" destId="{273121B2-F7A8-4CE8-B723-B6E1ECB90CC2}" srcOrd="3" destOrd="0" presId="urn:microsoft.com/office/officeart/2005/8/layout/lProcess2"/>
    <dgm:cxn modelId="{3BC95809-C952-4B16-91EF-0DA5314D55B4}" type="presParOf" srcId="{6761900D-195F-446D-AFB9-ABE05343F820}" destId="{E4973E74-C1F5-4F0D-8377-8954BFADF760}" srcOrd="4" destOrd="0" presId="urn:microsoft.com/office/officeart/2005/8/layout/lProcess2"/>
    <dgm:cxn modelId="{D71F4D02-82C1-4E65-BB7D-B1B7E72D8817}" type="presParOf" srcId="{D9365BC7-B1BC-46D9-82A5-7802902BCF7A}" destId="{557CE738-4452-4AC6-870C-390D01380B3C}" srcOrd="5" destOrd="0" presId="urn:microsoft.com/office/officeart/2005/8/layout/lProcess2"/>
    <dgm:cxn modelId="{846F54BE-4F0F-49BC-9C4B-8428C60D549F}" type="presParOf" srcId="{D9365BC7-B1BC-46D9-82A5-7802902BCF7A}" destId="{E1C952B1-F219-49D1-80BB-098FC667932B}" srcOrd="6" destOrd="0" presId="urn:microsoft.com/office/officeart/2005/8/layout/lProcess2"/>
    <dgm:cxn modelId="{C2D48754-62B5-4202-AE09-5BB50E9DE6BF}" type="presParOf" srcId="{E1C952B1-F219-49D1-80BB-098FC667932B}" destId="{3F0ECBA4-A789-429B-B250-45F5121A6026}" srcOrd="0" destOrd="0" presId="urn:microsoft.com/office/officeart/2005/8/layout/lProcess2"/>
    <dgm:cxn modelId="{7ADC9811-4CEC-435A-A05D-87FCC0DEE9CC}" type="presParOf" srcId="{E1C952B1-F219-49D1-80BB-098FC667932B}" destId="{90166A16-6195-4FC8-B2E4-9FD15F69A3AD}" srcOrd="1" destOrd="0" presId="urn:microsoft.com/office/officeart/2005/8/layout/lProcess2"/>
    <dgm:cxn modelId="{87E4E612-998D-478D-B645-29DDB9642CFA}" type="presParOf" srcId="{E1C952B1-F219-49D1-80BB-098FC667932B}" destId="{E7EFF7A6-8FC3-4E11-BE8D-037F2F6BD122}" srcOrd="2" destOrd="0" presId="urn:microsoft.com/office/officeart/2005/8/layout/lProcess2"/>
    <dgm:cxn modelId="{25B71D57-1CBB-4883-B75C-EC2FC700776D}" type="presParOf" srcId="{E7EFF7A6-8FC3-4E11-BE8D-037F2F6BD122}" destId="{0B73772B-A487-4725-872F-B9CE06A4D1F8}" srcOrd="0" destOrd="0" presId="urn:microsoft.com/office/officeart/2005/8/layout/lProcess2"/>
    <dgm:cxn modelId="{E1BF75D3-60F7-48A9-B108-4AED28DE6EAA}" type="presParOf" srcId="{0B73772B-A487-4725-872F-B9CE06A4D1F8}" destId="{36AAE5B4-B288-42B2-BA59-EC2EC77B0EED}" srcOrd="0" destOrd="0" presId="urn:microsoft.com/office/officeart/2005/8/layout/lProcess2"/>
    <dgm:cxn modelId="{B3191091-5D4B-4941-A290-3EB299E856EF}" type="presParOf" srcId="{0B73772B-A487-4725-872F-B9CE06A4D1F8}" destId="{98BD75FE-9791-4158-8D5B-A08A67BF1C8A}" srcOrd="1" destOrd="0" presId="urn:microsoft.com/office/officeart/2005/8/layout/lProcess2"/>
    <dgm:cxn modelId="{B6927FF8-B215-4DA7-B60B-7AEB00B47EC4}" type="presParOf" srcId="{0B73772B-A487-4725-872F-B9CE06A4D1F8}" destId="{359D40B7-00AB-431B-B329-24DD6730B0FB}" srcOrd="2" destOrd="0" presId="urn:microsoft.com/office/officeart/2005/8/layout/lProcess2"/>
    <dgm:cxn modelId="{CA8471F3-493A-4A5C-BCE8-000110806080}" type="presParOf" srcId="{0B73772B-A487-4725-872F-B9CE06A4D1F8}" destId="{29816217-91FF-45FF-9E6C-0EF5F9459383}" srcOrd="3" destOrd="0" presId="urn:microsoft.com/office/officeart/2005/8/layout/lProcess2"/>
    <dgm:cxn modelId="{65B4BFF7-0BFD-4E59-A732-EE3D57F7EE89}" type="presParOf" srcId="{0B73772B-A487-4725-872F-B9CE06A4D1F8}" destId="{DDEB7F41-F174-4E71-B512-CBBA100EBB8C}" srcOrd="4" destOrd="0" presId="urn:microsoft.com/office/officeart/2005/8/layout/lProcess2"/>
    <dgm:cxn modelId="{E8364C56-C0DF-439C-BEF3-D3D839D8BC61}" type="presParOf" srcId="{D9365BC7-B1BC-46D9-82A5-7802902BCF7A}" destId="{4A05D305-2A1E-467E-B9D6-32A2CA6431A2}" srcOrd="7" destOrd="0" presId="urn:microsoft.com/office/officeart/2005/8/layout/lProcess2"/>
    <dgm:cxn modelId="{722AE829-84BF-453D-8576-C7AC5400559C}" type="presParOf" srcId="{D9365BC7-B1BC-46D9-82A5-7802902BCF7A}" destId="{8B84D082-ABA0-4A0C-B392-7F94ACB37E76}" srcOrd="8" destOrd="0" presId="urn:microsoft.com/office/officeart/2005/8/layout/lProcess2"/>
    <dgm:cxn modelId="{A1839DD8-4376-4D75-8E64-844834C96F82}" type="presParOf" srcId="{8B84D082-ABA0-4A0C-B392-7F94ACB37E76}" destId="{44FB360C-E96B-44E1-BDCC-E10E5F39416A}" srcOrd="0" destOrd="0" presId="urn:microsoft.com/office/officeart/2005/8/layout/lProcess2"/>
    <dgm:cxn modelId="{0A3D33AF-77A3-4057-804E-4F78F5BFA81F}" type="presParOf" srcId="{8B84D082-ABA0-4A0C-B392-7F94ACB37E76}" destId="{5EB6E1DF-BD99-4B34-B662-8AA6C1266FCC}" srcOrd="1" destOrd="0" presId="urn:microsoft.com/office/officeart/2005/8/layout/lProcess2"/>
    <dgm:cxn modelId="{8A3CD444-8943-4140-A2A8-9406B0D5F8E6}" type="presParOf" srcId="{8B84D082-ABA0-4A0C-B392-7F94ACB37E76}" destId="{9A226CA0-7EB5-4611-94F6-E33B2E8DFA9D}" srcOrd="2" destOrd="0" presId="urn:microsoft.com/office/officeart/2005/8/layout/lProcess2"/>
    <dgm:cxn modelId="{FB8B5DBC-6725-4530-9DE0-2EAFF8FC7F5D}" type="presParOf" srcId="{9A226CA0-7EB5-4611-94F6-E33B2E8DFA9D}" destId="{6734323D-0B3E-4210-89EA-EA63384C621D}" srcOrd="0" destOrd="0" presId="urn:microsoft.com/office/officeart/2005/8/layout/lProcess2"/>
    <dgm:cxn modelId="{5451AF1A-335B-4552-B907-B31C782EAA74}" type="presParOf" srcId="{6734323D-0B3E-4210-89EA-EA63384C621D}" destId="{05AA19CF-3B5E-4AF3-9FF9-56E3016ACDA9}" srcOrd="0" destOrd="0" presId="urn:microsoft.com/office/officeart/2005/8/layout/lProcess2"/>
    <dgm:cxn modelId="{6D0BEC56-3619-4478-9F84-6E0C619F1260}" type="presParOf" srcId="{6734323D-0B3E-4210-89EA-EA63384C621D}" destId="{D7D83878-6239-454D-982F-C2426696A858}" srcOrd="1" destOrd="0" presId="urn:microsoft.com/office/officeart/2005/8/layout/lProcess2"/>
    <dgm:cxn modelId="{6595B0A3-A476-4F90-8B66-234B5004FF89}" type="presParOf" srcId="{6734323D-0B3E-4210-89EA-EA63384C621D}" destId="{2C497D2C-97F9-497A-8142-F791408C2C6A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AEDE9D-9BEE-4CF8-87FD-60C6C13F28AA}">
      <dsp:nvSpPr>
        <dsp:cNvPr id="0" name=""/>
        <dsp:cNvSpPr/>
      </dsp:nvSpPr>
      <dsp:spPr>
        <a:xfrm>
          <a:off x="4873" y="0"/>
          <a:ext cx="1710049" cy="5112568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A</a:t>
          </a:r>
          <a:br>
            <a:rPr lang="nl-BE" sz="2000" kern="1200" dirty="0"/>
          </a:br>
          <a:r>
            <a:rPr lang="nl-BE" sz="2000" kern="1200" dirty="0"/>
            <a:t>Verwoesting van Jeruzalem (1:1-22)</a:t>
          </a:r>
        </a:p>
      </dsp:txBody>
      <dsp:txXfrm>
        <a:off x="4873" y="0"/>
        <a:ext cx="1710049" cy="1533770"/>
      </dsp:txXfrm>
    </dsp:sp>
    <dsp:sp modelId="{287A17AE-2A50-463C-ABE2-56122E2E2FD1}">
      <dsp:nvSpPr>
        <dsp:cNvPr id="0" name=""/>
        <dsp:cNvSpPr/>
      </dsp:nvSpPr>
      <dsp:spPr>
        <a:xfrm>
          <a:off x="175878" y="1535268"/>
          <a:ext cx="1368039" cy="154150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Droefheid over Jeruzalem (1:1-11)</a:t>
          </a:r>
        </a:p>
      </dsp:txBody>
      <dsp:txXfrm>
        <a:off x="215946" y="1575336"/>
        <a:ext cx="1287903" cy="1461373"/>
      </dsp:txXfrm>
    </dsp:sp>
    <dsp:sp modelId="{8E1D20C6-F9E8-4988-AA81-9E424607A72C}">
      <dsp:nvSpPr>
        <dsp:cNvPr id="0" name=""/>
        <dsp:cNvSpPr/>
      </dsp:nvSpPr>
      <dsp:spPr>
        <a:xfrm>
          <a:off x="175878" y="3313932"/>
          <a:ext cx="1368039" cy="154150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Gebed om ontferming (1:12-22)</a:t>
          </a:r>
        </a:p>
      </dsp:txBody>
      <dsp:txXfrm>
        <a:off x="215946" y="3354000"/>
        <a:ext cx="1287903" cy="1461373"/>
      </dsp:txXfrm>
    </dsp:sp>
    <dsp:sp modelId="{27FA7E8D-F338-44B4-9F21-A4DC58979D71}">
      <dsp:nvSpPr>
        <dsp:cNvPr id="0" name=""/>
        <dsp:cNvSpPr/>
      </dsp:nvSpPr>
      <dsp:spPr>
        <a:xfrm>
          <a:off x="1843176" y="0"/>
          <a:ext cx="1710049" cy="5112568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B</a:t>
          </a:r>
          <a:br>
            <a:rPr lang="nl-BE" sz="2000" kern="1200" dirty="0"/>
          </a:br>
          <a:r>
            <a:rPr lang="nl-BE" sz="2000" kern="1200" dirty="0"/>
            <a:t>God: Oordeel over Jeruzalem (2:1-22)</a:t>
          </a:r>
        </a:p>
      </dsp:txBody>
      <dsp:txXfrm>
        <a:off x="1843176" y="0"/>
        <a:ext cx="1710049" cy="1533770"/>
      </dsp:txXfrm>
    </dsp:sp>
    <dsp:sp modelId="{39399A32-C0F0-4AD9-AE7C-32807516279D}">
      <dsp:nvSpPr>
        <dsp:cNvPr id="0" name=""/>
        <dsp:cNvSpPr/>
      </dsp:nvSpPr>
      <dsp:spPr>
        <a:xfrm>
          <a:off x="2014181" y="1534207"/>
          <a:ext cx="1368039" cy="100441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Gods toorn (2:1-10)</a:t>
          </a:r>
        </a:p>
      </dsp:txBody>
      <dsp:txXfrm>
        <a:off x="2043599" y="1563625"/>
        <a:ext cx="1309203" cy="945578"/>
      </dsp:txXfrm>
    </dsp:sp>
    <dsp:sp modelId="{BB8E149D-2806-4E80-9FAA-AA8F8530E311}">
      <dsp:nvSpPr>
        <dsp:cNvPr id="0" name=""/>
        <dsp:cNvSpPr/>
      </dsp:nvSpPr>
      <dsp:spPr>
        <a:xfrm>
          <a:off x="2014181" y="2693147"/>
          <a:ext cx="1368039" cy="100441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Jeremia’s droefheid (2:11-19)</a:t>
          </a:r>
        </a:p>
      </dsp:txBody>
      <dsp:txXfrm>
        <a:off x="2043599" y="2722565"/>
        <a:ext cx="1309203" cy="945578"/>
      </dsp:txXfrm>
    </dsp:sp>
    <dsp:sp modelId="{918E176F-E37C-4E50-9D1B-B731179CAA6A}">
      <dsp:nvSpPr>
        <dsp:cNvPr id="0" name=""/>
        <dsp:cNvSpPr/>
      </dsp:nvSpPr>
      <dsp:spPr>
        <a:xfrm>
          <a:off x="2014181" y="3852087"/>
          <a:ext cx="1368039" cy="100441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/>
            <a:t>Jeremia’s gebed</a:t>
          </a:r>
          <a:br>
            <a:rPr lang="nl-BE" sz="1700" kern="1200"/>
          </a:br>
          <a:r>
            <a:rPr lang="nl-BE" sz="1700" kern="1200"/>
            <a:t>(2:20-22</a:t>
          </a:r>
          <a:r>
            <a:rPr lang="nl-BE" sz="1700" kern="1200" dirty="0"/>
            <a:t>)</a:t>
          </a:r>
        </a:p>
      </dsp:txBody>
      <dsp:txXfrm>
        <a:off x="2043599" y="3881505"/>
        <a:ext cx="1309203" cy="945578"/>
      </dsp:txXfrm>
    </dsp:sp>
    <dsp:sp modelId="{936A8701-743F-4C84-B139-A41B6794A1A0}">
      <dsp:nvSpPr>
        <dsp:cNvPr id="0" name=""/>
        <dsp:cNvSpPr/>
      </dsp:nvSpPr>
      <dsp:spPr>
        <a:xfrm>
          <a:off x="3681479" y="0"/>
          <a:ext cx="1710049" cy="5112568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X</a:t>
          </a:r>
          <a:br>
            <a:rPr lang="nl-BE" sz="2000" kern="1200" dirty="0"/>
          </a:br>
          <a:r>
            <a:rPr lang="nl-BE" sz="2000" kern="1200" dirty="0"/>
            <a:t>Reactie</a:t>
          </a:r>
          <a:br>
            <a:rPr lang="nl-BE" sz="2000" kern="1200" dirty="0"/>
          </a:br>
          <a:r>
            <a:rPr lang="nl-BE" sz="2000" kern="1200" dirty="0"/>
            <a:t>Jeremia</a:t>
          </a:r>
          <a:br>
            <a:rPr lang="nl-BE" sz="2000" kern="1200" dirty="0"/>
          </a:br>
          <a:r>
            <a:rPr lang="nl-BE" sz="2000" kern="1200" dirty="0"/>
            <a:t>(3:1-66)</a:t>
          </a:r>
        </a:p>
      </dsp:txBody>
      <dsp:txXfrm>
        <a:off x="3681479" y="0"/>
        <a:ext cx="1710049" cy="1533770"/>
      </dsp:txXfrm>
    </dsp:sp>
    <dsp:sp modelId="{EA71D009-1E36-4F83-9A89-A501404C842D}">
      <dsp:nvSpPr>
        <dsp:cNvPr id="0" name=""/>
        <dsp:cNvSpPr/>
      </dsp:nvSpPr>
      <dsp:spPr>
        <a:xfrm>
          <a:off x="3852484" y="1534207"/>
          <a:ext cx="1368039" cy="100441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Jeremia’s lijden</a:t>
          </a:r>
          <a:br>
            <a:rPr lang="nl-BE" sz="1700" kern="1200" dirty="0"/>
          </a:br>
          <a:r>
            <a:rPr lang="nl-BE" sz="1700" kern="1200" dirty="0"/>
            <a:t>(3:1-18)</a:t>
          </a:r>
        </a:p>
      </dsp:txBody>
      <dsp:txXfrm>
        <a:off x="3881902" y="1563625"/>
        <a:ext cx="1309203" cy="945578"/>
      </dsp:txXfrm>
    </dsp:sp>
    <dsp:sp modelId="{0C98A6E6-1AB5-4094-982A-03C40CE051B4}">
      <dsp:nvSpPr>
        <dsp:cNvPr id="0" name=""/>
        <dsp:cNvSpPr/>
      </dsp:nvSpPr>
      <dsp:spPr>
        <a:xfrm>
          <a:off x="3852484" y="2693147"/>
          <a:ext cx="1368039" cy="100441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Jeremia’s hoop</a:t>
          </a:r>
          <a:br>
            <a:rPr lang="nl-BE" sz="1700" kern="1200" dirty="0"/>
          </a:br>
          <a:r>
            <a:rPr lang="nl-BE" sz="1700" kern="1200" dirty="0"/>
            <a:t>(3:19-40)</a:t>
          </a:r>
        </a:p>
      </dsp:txBody>
      <dsp:txXfrm>
        <a:off x="3881902" y="2722565"/>
        <a:ext cx="1309203" cy="945578"/>
      </dsp:txXfrm>
    </dsp:sp>
    <dsp:sp modelId="{E4973E74-C1F5-4F0D-8377-8954BFADF760}">
      <dsp:nvSpPr>
        <dsp:cNvPr id="0" name=""/>
        <dsp:cNvSpPr/>
      </dsp:nvSpPr>
      <dsp:spPr>
        <a:xfrm>
          <a:off x="3852484" y="3852087"/>
          <a:ext cx="1368039" cy="100441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Jeremia’s gebed</a:t>
          </a:r>
          <a:br>
            <a:rPr lang="nl-BE" sz="1700" kern="1200" dirty="0"/>
          </a:br>
          <a:r>
            <a:rPr lang="nl-BE" sz="1700" kern="1200" dirty="0"/>
            <a:t>(3:41-66)</a:t>
          </a:r>
        </a:p>
      </dsp:txBody>
      <dsp:txXfrm>
        <a:off x="3881902" y="3881505"/>
        <a:ext cx="1309203" cy="945578"/>
      </dsp:txXfrm>
    </dsp:sp>
    <dsp:sp modelId="{3F0ECBA4-A789-429B-B250-45F5121A6026}">
      <dsp:nvSpPr>
        <dsp:cNvPr id="0" name=""/>
        <dsp:cNvSpPr/>
      </dsp:nvSpPr>
      <dsp:spPr>
        <a:xfrm>
          <a:off x="5519782" y="0"/>
          <a:ext cx="1710049" cy="5112568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B’</a:t>
          </a:r>
          <a:br>
            <a:rPr lang="nl-BE" sz="2000" kern="1200" dirty="0"/>
          </a:br>
          <a:r>
            <a:rPr lang="nl-BE" sz="2000" kern="1200" dirty="0"/>
            <a:t>God: Toorn over het volk</a:t>
          </a:r>
          <a:br>
            <a:rPr lang="nl-BE" sz="2000" kern="1200" dirty="0"/>
          </a:br>
          <a:r>
            <a:rPr lang="nl-BE" sz="2000" kern="1200" dirty="0"/>
            <a:t>(4:1-22)</a:t>
          </a:r>
        </a:p>
      </dsp:txBody>
      <dsp:txXfrm>
        <a:off x="5519782" y="0"/>
        <a:ext cx="1710049" cy="1533770"/>
      </dsp:txXfrm>
    </dsp:sp>
    <dsp:sp modelId="{36AAE5B4-B288-42B2-BA59-EC2EC77B0EED}">
      <dsp:nvSpPr>
        <dsp:cNvPr id="0" name=""/>
        <dsp:cNvSpPr/>
      </dsp:nvSpPr>
      <dsp:spPr>
        <a:xfrm>
          <a:off x="5690787" y="1534207"/>
          <a:ext cx="1368039" cy="100441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Voor en na de verovering (4:1-11)</a:t>
          </a:r>
        </a:p>
      </dsp:txBody>
      <dsp:txXfrm>
        <a:off x="5720205" y="1563625"/>
        <a:ext cx="1309203" cy="945578"/>
      </dsp:txXfrm>
    </dsp:sp>
    <dsp:sp modelId="{359D40B7-00AB-431B-B329-24DD6730B0FB}">
      <dsp:nvSpPr>
        <dsp:cNvPr id="0" name=""/>
        <dsp:cNvSpPr/>
      </dsp:nvSpPr>
      <dsp:spPr>
        <a:xfrm>
          <a:off x="5690787" y="2693147"/>
          <a:ext cx="1368039" cy="100441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Oorzaak van het leed (4:12-20)</a:t>
          </a:r>
        </a:p>
      </dsp:txBody>
      <dsp:txXfrm>
        <a:off x="5720205" y="2722565"/>
        <a:ext cx="1309203" cy="945578"/>
      </dsp:txXfrm>
    </dsp:sp>
    <dsp:sp modelId="{DDEB7F41-F174-4E71-B512-CBBA100EBB8C}">
      <dsp:nvSpPr>
        <dsp:cNvPr id="0" name=""/>
        <dsp:cNvSpPr/>
      </dsp:nvSpPr>
      <dsp:spPr>
        <a:xfrm>
          <a:off x="5690787" y="3852087"/>
          <a:ext cx="1368039" cy="100441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Roep naar recht</a:t>
          </a:r>
          <a:br>
            <a:rPr lang="nl-BE" sz="1700" kern="1200" dirty="0"/>
          </a:br>
          <a:r>
            <a:rPr lang="nl-BE" sz="1700" kern="1200" dirty="0"/>
            <a:t>(4:21-22)</a:t>
          </a:r>
        </a:p>
      </dsp:txBody>
      <dsp:txXfrm>
        <a:off x="5720205" y="3881505"/>
        <a:ext cx="1309203" cy="945578"/>
      </dsp:txXfrm>
    </dsp:sp>
    <dsp:sp modelId="{44FB360C-E96B-44E1-BDCC-E10E5F39416A}">
      <dsp:nvSpPr>
        <dsp:cNvPr id="0" name=""/>
        <dsp:cNvSpPr/>
      </dsp:nvSpPr>
      <dsp:spPr>
        <a:xfrm>
          <a:off x="7358085" y="0"/>
          <a:ext cx="1710049" cy="5112568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A’</a:t>
          </a:r>
          <a:br>
            <a:rPr lang="nl-BE" sz="2000" kern="1200" dirty="0"/>
          </a:br>
          <a:r>
            <a:rPr lang="nl-BE" sz="2000" kern="1200" dirty="0"/>
            <a:t>Reactie rechtvaardigen (5:1-22)</a:t>
          </a:r>
        </a:p>
      </dsp:txBody>
      <dsp:txXfrm>
        <a:off x="7358085" y="0"/>
        <a:ext cx="1710049" cy="1533770"/>
      </dsp:txXfrm>
    </dsp:sp>
    <dsp:sp modelId="{05AA19CF-3B5E-4AF3-9FF9-56E3016ACDA9}">
      <dsp:nvSpPr>
        <dsp:cNvPr id="0" name=""/>
        <dsp:cNvSpPr/>
      </dsp:nvSpPr>
      <dsp:spPr>
        <a:xfrm>
          <a:off x="7529090" y="1535268"/>
          <a:ext cx="1368039" cy="154150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Gebed voor gedachtenis (5:1-18)</a:t>
          </a:r>
        </a:p>
      </dsp:txBody>
      <dsp:txXfrm>
        <a:off x="7569158" y="1575336"/>
        <a:ext cx="1287903" cy="1461373"/>
      </dsp:txXfrm>
    </dsp:sp>
    <dsp:sp modelId="{2C497D2C-97F9-497A-8142-F791408C2C6A}">
      <dsp:nvSpPr>
        <dsp:cNvPr id="0" name=""/>
        <dsp:cNvSpPr/>
      </dsp:nvSpPr>
      <dsp:spPr>
        <a:xfrm>
          <a:off x="7529090" y="3313932"/>
          <a:ext cx="1368039" cy="154150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Gebed voor herstel</a:t>
          </a:r>
          <a:br>
            <a:rPr lang="nl-BE" sz="1700" kern="1200" dirty="0"/>
          </a:br>
          <a:r>
            <a:rPr lang="nl-BE" sz="1700" kern="1200" dirty="0"/>
            <a:t>(5:19-22)</a:t>
          </a:r>
        </a:p>
      </dsp:txBody>
      <dsp:txXfrm>
        <a:off x="7569158" y="3354000"/>
        <a:ext cx="1287903" cy="14613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18664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318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1382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96468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232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89082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34263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8901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04059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29979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04321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82548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75595" y="607220"/>
            <a:ext cx="3738610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Klaagliederen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75595" y="3393370"/>
            <a:ext cx="3738610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2" r="-2" b="-2"/>
          <a:stretch>
            <a:fillRect/>
          </a:stretch>
        </p:blipFill>
        <p:spPr bwMode="auto">
          <a:xfrm>
            <a:off x="20" y="10"/>
            <a:ext cx="450411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82962"/>
            <a:ext cx="9179496" cy="2332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457200" y="1345332"/>
            <a:ext cx="8686800" cy="889000"/>
          </a:xfrm>
        </p:spPr>
        <p:txBody>
          <a:bodyPr>
            <a:normAutofit/>
          </a:bodyPr>
          <a:lstStyle/>
          <a:p>
            <a:r>
              <a:rPr lang="nl-BE" sz="3200" dirty="0"/>
              <a:t>Jeremia, </a:t>
            </a:r>
            <a:r>
              <a:rPr lang="nl-BE" sz="3200" i="1" dirty="0"/>
              <a:t>’</a:t>
            </a:r>
            <a:r>
              <a:rPr lang="nl-BE" sz="3200" i="1" dirty="0" err="1"/>
              <a:t>Éjkáh</a:t>
            </a:r>
            <a:r>
              <a:rPr lang="nl-BE" sz="3200" i="1" dirty="0"/>
              <a:t>: Hoe?,</a:t>
            </a:r>
            <a:r>
              <a:rPr lang="nl-BE" sz="3200" dirty="0"/>
              <a:t> Jeruzalem, 587–580vC.</a:t>
            </a:r>
          </a:p>
        </p:txBody>
      </p:sp>
    </p:spTree>
    <p:extLst>
      <p:ext uri="{BB962C8B-B14F-4D97-AF65-F5344CB8AC3E}">
        <p14:creationId xmlns:p14="http://schemas.microsoft.com/office/powerpoint/2010/main" val="2621224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05590"/>
              </p:ext>
            </p:extLst>
          </p:nvPr>
        </p:nvGraphicFramePr>
        <p:xfrm>
          <a:off x="35496" y="553244"/>
          <a:ext cx="907300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957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426</TotalTime>
  <Words>146</Words>
  <Application>Microsoft Office PowerPoint</Application>
  <PresentationFormat>Diavoorstelling (16:10)</PresentationFormat>
  <Paragraphs>21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2013 - 2022 Thema</vt:lpstr>
      <vt:lpstr>Klaagliederen</vt:lpstr>
      <vt:lpstr>Jeremia, ’Éjkáh: Hoe?, Jeruzalem, 587–580vC.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115</cp:revision>
  <dcterms:created xsi:type="dcterms:W3CDTF">2019-09-04T13:46:42Z</dcterms:created>
  <dcterms:modified xsi:type="dcterms:W3CDTF">2025-10-13T12:37:50Z</dcterms:modified>
</cp:coreProperties>
</file>